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84812" y="2100263"/>
            <a:ext cx="4397375" cy="3043555"/>
          </a:xfrm>
          <a:custGeom>
            <a:avLst/>
            <a:gdLst/>
            <a:ahLst/>
            <a:cxnLst/>
            <a:rect l="l" t="t" r="r" b="b"/>
            <a:pathLst>
              <a:path w="4397375" h="3043554">
                <a:moveTo>
                  <a:pt x="1348882" y="3043199"/>
                </a:moveTo>
                <a:lnTo>
                  <a:pt x="0" y="3043199"/>
                </a:lnTo>
                <a:lnTo>
                  <a:pt x="3047916" y="0"/>
                </a:lnTo>
                <a:lnTo>
                  <a:pt x="4396799" y="0"/>
                </a:lnTo>
                <a:lnTo>
                  <a:pt x="1348882" y="3043199"/>
                </a:lnTo>
                <a:close/>
              </a:path>
            </a:pathLst>
          </a:custGeom>
          <a:solidFill>
            <a:srgbClr val="30586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560205" y="0"/>
            <a:ext cx="6584315" cy="5143500"/>
          </a:xfrm>
          <a:custGeom>
            <a:avLst/>
            <a:gdLst/>
            <a:ahLst/>
            <a:cxnLst/>
            <a:rect l="l" t="t" r="r" b="b"/>
            <a:pathLst>
              <a:path w="6584315" h="5143500">
                <a:moveTo>
                  <a:pt x="6583794" y="3998201"/>
                </a:moveTo>
                <a:lnTo>
                  <a:pt x="5436705" y="5143500"/>
                </a:lnTo>
                <a:lnTo>
                  <a:pt x="6583794" y="5143500"/>
                </a:lnTo>
                <a:lnTo>
                  <a:pt x="6583794" y="3998201"/>
                </a:lnTo>
                <a:close/>
              </a:path>
              <a:path w="6584315" h="5143500">
                <a:moveTo>
                  <a:pt x="6583794" y="1300607"/>
                </a:moveTo>
                <a:lnTo>
                  <a:pt x="2734932" y="5143500"/>
                </a:lnTo>
                <a:lnTo>
                  <a:pt x="4152531" y="5143500"/>
                </a:lnTo>
                <a:lnTo>
                  <a:pt x="6583794" y="2716009"/>
                </a:lnTo>
                <a:lnTo>
                  <a:pt x="6583794" y="1300607"/>
                </a:lnTo>
                <a:close/>
              </a:path>
              <a:path w="6584315" h="5143500">
                <a:moveTo>
                  <a:pt x="6583807" y="0"/>
                </a:moveTo>
                <a:lnTo>
                  <a:pt x="5151475" y="0"/>
                </a:lnTo>
                <a:lnTo>
                  <a:pt x="0" y="5143500"/>
                </a:lnTo>
                <a:lnTo>
                  <a:pt x="1432331" y="5143500"/>
                </a:lnTo>
                <a:lnTo>
                  <a:pt x="6583807" y="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702544" y="2705823"/>
            <a:ext cx="2441575" cy="2437765"/>
          </a:xfrm>
          <a:custGeom>
            <a:avLst/>
            <a:gdLst/>
            <a:ahLst/>
            <a:cxnLst/>
            <a:rect l="l" t="t" r="r" b="b"/>
            <a:pathLst>
              <a:path w="2441575" h="2437765">
                <a:moveTo>
                  <a:pt x="1301164" y="2437675"/>
                </a:moveTo>
                <a:lnTo>
                  <a:pt x="0" y="2437675"/>
                </a:lnTo>
                <a:lnTo>
                  <a:pt x="2441454" y="0"/>
                </a:lnTo>
                <a:lnTo>
                  <a:pt x="2441454" y="1299149"/>
                </a:lnTo>
                <a:lnTo>
                  <a:pt x="1301164" y="2437675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594365" y="640080"/>
            <a:ext cx="1646555" cy="200660"/>
          </a:xfrm>
          <a:custGeom>
            <a:avLst/>
            <a:gdLst/>
            <a:ahLst/>
            <a:cxnLst/>
            <a:rect l="l" t="t" r="r" b="b"/>
            <a:pathLst>
              <a:path w="1646555" h="200659">
                <a:moveTo>
                  <a:pt x="1209387" y="43997"/>
                </a:moveTo>
                <a:lnTo>
                  <a:pt x="1069717" y="43997"/>
                </a:lnTo>
                <a:lnTo>
                  <a:pt x="1064245" y="33056"/>
                </a:lnTo>
                <a:lnTo>
                  <a:pt x="1057771" y="22795"/>
                </a:lnTo>
                <a:lnTo>
                  <a:pt x="1050357" y="13230"/>
                </a:lnTo>
                <a:lnTo>
                  <a:pt x="1042066" y="4371"/>
                </a:lnTo>
                <a:lnTo>
                  <a:pt x="1209387" y="4371"/>
                </a:lnTo>
                <a:lnTo>
                  <a:pt x="1209387" y="43997"/>
                </a:lnTo>
                <a:close/>
              </a:path>
              <a:path w="1646555" h="200659">
                <a:moveTo>
                  <a:pt x="1186666" y="119239"/>
                </a:moveTo>
                <a:lnTo>
                  <a:pt x="1079908" y="119239"/>
                </a:lnTo>
                <a:lnTo>
                  <a:pt x="1080679" y="113087"/>
                </a:lnTo>
                <a:lnTo>
                  <a:pt x="1081079" y="106893"/>
                </a:lnTo>
                <a:lnTo>
                  <a:pt x="1081105" y="93564"/>
                </a:lnTo>
                <a:lnTo>
                  <a:pt x="1080465" y="86714"/>
                </a:lnTo>
                <a:lnTo>
                  <a:pt x="1079546" y="80003"/>
                </a:lnTo>
                <a:lnTo>
                  <a:pt x="1186666" y="80003"/>
                </a:lnTo>
                <a:lnTo>
                  <a:pt x="1186666" y="119239"/>
                </a:lnTo>
                <a:close/>
              </a:path>
              <a:path w="1646555" h="200659">
                <a:moveTo>
                  <a:pt x="1210278" y="196124"/>
                </a:moveTo>
                <a:lnTo>
                  <a:pt x="1044183" y="196124"/>
                </a:lnTo>
                <a:lnTo>
                  <a:pt x="1052155" y="187199"/>
                </a:lnTo>
                <a:lnTo>
                  <a:pt x="1059219" y="177574"/>
                </a:lnTo>
                <a:lnTo>
                  <a:pt x="1065329" y="167318"/>
                </a:lnTo>
                <a:lnTo>
                  <a:pt x="1070441" y="156498"/>
                </a:lnTo>
                <a:lnTo>
                  <a:pt x="1210278" y="156498"/>
                </a:lnTo>
                <a:lnTo>
                  <a:pt x="1210278" y="196124"/>
                </a:lnTo>
                <a:close/>
              </a:path>
              <a:path w="1646555" h="200659">
                <a:moveTo>
                  <a:pt x="468988" y="200495"/>
                </a:moveTo>
                <a:lnTo>
                  <a:pt x="428359" y="192758"/>
                </a:lnTo>
                <a:lnTo>
                  <a:pt x="396312" y="171535"/>
                </a:lnTo>
                <a:lnTo>
                  <a:pt x="375293" y="139806"/>
                </a:lnTo>
                <a:lnTo>
                  <a:pt x="367743" y="100554"/>
                </a:lnTo>
                <a:lnTo>
                  <a:pt x="375293" y="61206"/>
                </a:lnTo>
                <a:lnTo>
                  <a:pt x="396312" y="29266"/>
                </a:lnTo>
                <a:lnTo>
                  <a:pt x="428359" y="7832"/>
                </a:lnTo>
                <a:lnTo>
                  <a:pt x="468988" y="0"/>
                </a:lnTo>
                <a:lnTo>
                  <a:pt x="509622" y="7781"/>
                </a:lnTo>
                <a:lnTo>
                  <a:pt x="541677" y="29131"/>
                </a:lnTo>
                <a:lnTo>
                  <a:pt x="548976" y="40210"/>
                </a:lnTo>
                <a:lnTo>
                  <a:pt x="468988" y="40210"/>
                </a:lnTo>
                <a:lnTo>
                  <a:pt x="446754" y="44720"/>
                </a:lnTo>
                <a:lnTo>
                  <a:pt x="429305" y="57266"/>
                </a:lnTo>
                <a:lnTo>
                  <a:pt x="417908" y="76370"/>
                </a:lnTo>
                <a:lnTo>
                  <a:pt x="413827" y="100554"/>
                </a:lnTo>
                <a:lnTo>
                  <a:pt x="417908" y="124642"/>
                </a:lnTo>
                <a:lnTo>
                  <a:pt x="429305" y="143535"/>
                </a:lnTo>
                <a:lnTo>
                  <a:pt x="446754" y="155870"/>
                </a:lnTo>
                <a:lnTo>
                  <a:pt x="468988" y="160285"/>
                </a:lnTo>
                <a:lnTo>
                  <a:pt x="549134" y="160285"/>
                </a:lnTo>
                <a:lnTo>
                  <a:pt x="541677" y="171535"/>
                </a:lnTo>
                <a:lnTo>
                  <a:pt x="509622" y="192758"/>
                </a:lnTo>
                <a:lnTo>
                  <a:pt x="468988" y="200495"/>
                </a:lnTo>
                <a:close/>
              </a:path>
              <a:path w="1646555" h="200659">
                <a:moveTo>
                  <a:pt x="549134" y="160285"/>
                </a:moveTo>
                <a:lnTo>
                  <a:pt x="468988" y="160285"/>
                </a:lnTo>
                <a:lnTo>
                  <a:pt x="491226" y="155819"/>
                </a:lnTo>
                <a:lnTo>
                  <a:pt x="508685" y="143399"/>
                </a:lnTo>
                <a:lnTo>
                  <a:pt x="520092" y="124489"/>
                </a:lnTo>
                <a:lnTo>
                  <a:pt x="524177" y="100554"/>
                </a:lnTo>
                <a:lnTo>
                  <a:pt x="520092" y="76370"/>
                </a:lnTo>
                <a:lnTo>
                  <a:pt x="508685" y="57266"/>
                </a:lnTo>
                <a:lnTo>
                  <a:pt x="491226" y="44720"/>
                </a:lnTo>
                <a:lnTo>
                  <a:pt x="468988" y="40210"/>
                </a:lnTo>
                <a:lnTo>
                  <a:pt x="548976" y="40210"/>
                </a:lnTo>
                <a:lnTo>
                  <a:pt x="562706" y="61053"/>
                </a:lnTo>
                <a:lnTo>
                  <a:pt x="570260" y="100554"/>
                </a:lnTo>
                <a:lnTo>
                  <a:pt x="562706" y="139806"/>
                </a:lnTo>
                <a:lnTo>
                  <a:pt x="549134" y="160285"/>
                </a:lnTo>
                <a:close/>
              </a:path>
              <a:path w="1646555" h="200659">
                <a:moveTo>
                  <a:pt x="918769" y="196124"/>
                </a:moveTo>
                <a:lnTo>
                  <a:pt x="841944" y="196124"/>
                </a:lnTo>
                <a:lnTo>
                  <a:pt x="841944" y="4371"/>
                </a:lnTo>
                <a:lnTo>
                  <a:pt x="916931" y="4371"/>
                </a:lnTo>
                <a:lnTo>
                  <a:pt x="960197" y="11289"/>
                </a:lnTo>
                <a:lnTo>
                  <a:pt x="994051" y="30808"/>
                </a:lnTo>
                <a:lnTo>
                  <a:pt x="1002730" y="42716"/>
                </a:lnTo>
                <a:lnTo>
                  <a:pt x="886357" y="42716"/>
                </a:lnTo>
                <a:lnTo>
                  <a:pt x="886357" y="157807"/>
                </a:lnTo>
                <a:lnTo>
                  <a:pt x="1003388" y="157807"/>
                </a:lnTo>
                <a:lnTo>
                  <a:pt x="994981" y="169687"/>
                </a:lnTo>
                <a:lnTo>
                  <a:pt x="961759" y="189206"/>
                </a:lnTo>
                <a:lnTo>
                  <a:pt x="918769" y="196124"/>
                </a:lnTo>
                <a:close/>
              </a:path>
              <a:path w="1646555" h="200659">
                <a:moveTo>
                  <a:pt x="1003388" y="157807"/>
                </a:moveTo>
                <a:lnTo>
                  <a:pt x="915650" y="157807"/>
                </a:lnTo>
                <a:lnTo>
                  <a:pt x="941084" y="153680"/>
                </a:lnTo>
                <a:lnTo>
                  <a:pt x="960742" y="142007"/>
                </a:lnTo>
                <a:lnTo>
                  <a:pt x="973419" y="123844"/>
                </a:lnTo>
                <a:lnTo>
                  <a:pt x="977912" y="100247"/>
                </a:lnTo>
                <a:lnTo>
                  <a:pt x="973419" y="76656"/>
                </a:lnTo>
                <a:lnTo>
                  <a:pt x="960742" y="58502"/>
                </a:lnTo>
                <a:lnTo>
                  <a:pt x="941084" y="46838"/>
                </a:lnTo>
                <a:lnTo>
                  <a:pt x="915650" y="42716"/>
                </a:lnTo>
                <a:lnTo>
                  <a:pt x="1002730" y="42716"/>
                </a:lnTo>
                <a:lnTo>
                  <a:pt x="1016112" y="61078"/>
                </a:lnTo>
                <a:lnTo>
                  <a:pt x="1023995" y="100247"/>
                </a:lnTo>
                <a:lnTo>
                  <a:pt x="1016403" y="139417"/>
                </a:lnTo>
                <a:lnTo>
                  <a:pt x="1003388" y="157807"/>
                </a:lnTo>
                <a:close/>
              </a:path>
              <a:path w="1646555" h="200659">
                <a:moveTo>
                  <a:pt x="102185" y="200495"/>
                </a:moveTo>
                <a:lnTo>
                  <a:pt x="61866" y="192738"/>
                </a:lnTo>
                <a:lnTo>
                  <a:pt x="29444" y="171455"/>
                </a:lnTo>
                <a:lnTo>
                  <a:pt x="7844" y="139630"/>
                </a:lnTo>
                <a:lnTo>
                  <a:pt x="0" y="100220"/>
                </a:lnTo>
                <a:lnTo>
                  <a:pt x="7844" y="60865"/>
                </a:lnTo>
                <a:lnTo>
                  <a:pt x="29444" y="29040"/>
                </a:lnTo>
                <a:lnTo>
                  <a:pt x="61866" y="7757"/>
                </a:lnTo>
                <a:lnTo>
                  <a:pt x="102185" y="0"/>
                </a:lnTo>
                <a:lnTo>
                  <a:pt x="122338" y="1914"/>
                </a:lnTo>
                <a:lnTo>
                  <a:pt x="140796" y="7462"/>
                </a:lnTo>
                <a:lnTo>
                  <a:pt x="157275" y="16352"/>
                </a:lnTo>
                <a:lnTo>
                  <a:pt x="171491" y="28292"/>
                </a:lnTo>
                <a:lnTo>
                  <a:pt x="159268" y="40516"/>
                </a:lnTo>
                <a:lnTo>
                  <a:pt x="102659" y="40516"/>
                </a:lnTo>
                <a:lnTo>
                  <a:pt x="79980" y="45079"/>
                </a:lnTo>
                <a:lnTo>
                  <a:pt x="62068" y="57659"/>
                </a:lnTo>
                <a:lnTo>
                  <a:pt x="50306" y="76594"/>
                </a:lnTo>
                <a:lnTo>
                  <a:pt x="46083" y="100247"/>
                </a:lnTo>
                <a:lnTo>
                  <a:pt x="50306" y="123858"/>
                </a:lnTo>
                <a:lnTo>
                  <a:pt x="62068" y="142822"/>
                </a:lnTo>
                <a:lnTo>
                  <a:pt x="79980" y="155430"/>
                </a:lnTo>
                <a:lnTo>
                  <a:pt x="102659" y="160006"/>
                </a:lnTo>
                <a:lnTo>
                  <a:pt x="165310" y="160006"/>
                </a:lnTo>
                <a:lnTo>
                  <a:pt x="174248" y="168945"/>
                </a:lnTo>
                <a:lnTo>
                  <a:pt x="159742" y="182216"/>
                </a:lnTo>
                <a:lnTo>
                  <a:pt x="142613" y="192135"/>
                </a:lnTo>
                <a:lnTo>
                  <a:pt x="123285" y="198346"/>
                </a:lnTo>
                <a:lnTo>
                  <a:pt x="102185" y="200495"/>
                </a:lnTo>
                <a:close/>
              </a:path>
              <a:path w="1646555" h="200659">
                <a:moveTo>
                  <a:pt x="142867" y="56918"/>
                </a:moveTo>
                <a:lnTo>
                  <a:pt x="133996" y="49809"/>
                </a:lnTo>
                <a:lnTo>
                  <a:pt x="124402" y="44676"/>
                </a:lnTo>
                <a:lnTo>
                  <a:pt x="113988" y="41564"/>
                </a:lnTo>
                <a:lnTo>
                  <a:pt x="102659" y="40516"/>
                </a:lnTo>
                <a:lnTo>
                  <a:pt x="159268" y="40516"/>
                </a:lnTo>
                <a:lnTo>
                  <a:pt x="142867" y="56918"/>
                </a:lnTo>
                <a:close/>
              </a:path>
              <a:path w="1646555" h="200659">
                <a:moveTo>
                  <a:pt x="165310" y="160006"/>
                </a:moveTo>
                <a:lnTo>
                  <a:pt x="102659" y="160006"/>
                </a:lnTo>
                <a:lnTo>
                  <a:pt x="115334" y="158738"/>
                </a:lnTo>
                <a:lnTo>
                  <a:pt x="126623" y="154994"/>
                </a:lnTo>
                <a:lnTo>
                  <a:pt x="136706" y="148870"/>
                </a:lnTo>
                <a:lnTo>
                  <a:pt x="145763" y="140458"/>
                </a:lnTo>
                <a:lnTo>
                  <a:pt x="165310" y="160006"/>
                </a:lnTo>
                <a:close/>
              </a:path>
              <a:path w="1646555" h="200659">
                <a:moveTo>
                  <a:pt x="351482" y="196124"/>
                </a:moveTo>
                <a:lnTo>
                  <a:pt x="217130" y="196124"/>
                </a:lnTo>
                <a:lnTo>
                  <a:pt x="217130" y="4371"/>
                </a:lnTo>
                <a:lnTo>
                  <a:pt x="261542" y="4371"/>
                </a:lnTo>
                <a:lnTo>
                  <a:pt x="261542" y="157110"/>
                </a:lnTo>
                <a:lnTo>
                  <a:pt x="351482" y="157110"/>
                </a:lnTo>
                <a:lnTo>
                  <a:pt x="351482" y="196124"/>
                </a:lnTo>
                <a:close/>
              </a:path>
              <a:path w="1646555" h="200659">
                <a:moveTo>
                  <a:pt x="1305815" y="196124"/>
                </a:moveTo>
                <a:lnTo>
                  <a:pt x="1262293" y="196124"/>
                </a:lnTo>
                <a:lnTo>
                  <a:pt x="1262293" y="4371"/>
                </a:lnTo>
                <a:lnTo>
                  <a:pt x="1350701" y="4371"/>
                </a:lnTo>
                <a:lnTo>
                  <a:pt x="1367994" y="5484"/>
                </a:lnTo>
                <a:lnTo>
                  <a:pt x="1406447" y="21469"/>
                </a:lnTo>
                <a:lnTo>
                  <a:pt x="1421341" y="41825"/>
                </a:lnTo>
                <a:lnTo>
                  <a:pt x="1305815" y="41825"/>
                </a:lnTo>
                <a:lnTo>
                  <a:pt x="1305815" y="99412"/>
                </a:lnTo>
                <a:lnTo>
                  <a:pt x="1420001" y="99412"/>
                </a:lnTo>
                <a:lnTo>
                  <a:pt x="1416822" y="106565"/>
                </a:lnTo>
                <a:lnTo>
                  <a:pt x="1401841" y="121354"/>
                </a:lnTo>
                <a:lnTo>
                  <a:pt x="1378212" y="131603"/>
                </a:lnTo>
                <a:lnTo>
                  <a:pt x="1381589" y="135585"/>
                </a:lnTo>
                <a:lnTo>
                  <a:pt x="1305815" y="135585"/>
                </a:lnTo>
                <a:lnTo>
                  <a:pt x="1305815" y="196124"/>
                </a:lnTo>
                <a:close/>
              </a:path>
              <a:path w="1646555" h="200659">
                <a:moveTo>
                  <a:pt x="1420001" y="99412"/>
                </a:moveTo>
                <a:lnTo>
                  <a:pt x="1348390" y="99412"/>
                </a:lnTo>
                <a:lnTo>
                  <a:pt x="1356346" y="98930"/>
                </a:lnTo>
                <a:lnTo>
                  <a:pt x="1363148" y="97501"/>
                </a:lnTo>
                <a:lnTo>
                  <a:pt x="1368885" y="95148"/>
                </a:lnTo>
                <a:lnTo>
                  <a:pt x="1373645" y="91893"/>
                </a:lnTo>
                <a:lnTo>
                  <a:pt x="1379381" y="86965"/>
                </a:lnTo>
                <a:lnTo>
                  <a:pt x="1382584" y="79223"/>
                </a:lnTo>
                <a:lnTo>
                  <a:pt x="1382584" y="62042"/>
                </a:lnTo>
                <a:lnTo>
                  <a:pt x="1348278" y="41825"/>
                </a:lnTo>
                <a:lnTo>
                  <a:pt x="1421341" y="41825"/>
                </a:lnTo>
                <a:lnTo>
                  <a:pt x="1421573" y="42236"/>
                </a:lnTo>
                <a:lnTo>
                  <a:pt x="1425587" y="55334"/>
                </a:lnTo>
                <a:lnTo>
                  <a:pt x="1426968" y="69895"/>
                </a:lnTo>
                <a:lnTo>
                  <a:pt x="1424687" y="88868"/>
                </a:lnTo>
                <a:lnTo>
                  <a:pt x="1420001" y="99412"/>
                </a:lnTo>
                <a:close/>
              </a:path>
              <a:path w="1646555" h="200659">
                <a:moveTo>
                  <a:pt x="1432927" y="196124"/>
                </a:moveTo>
                <a:lnTo>
                  <a:pt x="1381219" y="196124"/>
                </a:lnTo>
                <a:lnTo>
                  <a:pt x="1330263" y="135585"/>
                </a:lnTo>
                <a:lnTo>
                  <a:pt x="1381589" y="135585"/>
                </a:lnTo>
                <a:lnTo>
                  <a:pt x="1432927" y="196124"/>
                </a:lnTo>
                <a:close/>
              </a:path>
              <a:path w="1646555" h="200659">
                <a:moveTo>
                  <a:pt x="1488367" y="196124"/>
                </a:moveTo>
                <a:lnTo>
                  <a:pt x="1443453" y="196124"/>
                </a:lnTo>
                <a:lnTo>
                  <a:pt x="1524398" y="4371"/>
                </a:lnTo>
                <a:lnTo>
                  <a:pt x="1564189" y="4371"/>
                </a:lnTo>
                <a:lnTo>
                  <a:pt x="1585462" y="54217"/>
                </a:lnTo>
                <a:lnTo>
                  <a:pt x="1544725" y="54217"/>
                </a:lnTo>
                <a:lnTo>
                  <a:pt x="1518050" y="121411"/>
                </a:lnTo>
                <a:lnTo>
                  <a:pt x="1614139" y="121411"/>
                </a:lnTo>
                <a:lnTo>
                  <a:pt x="1629316" y="156971"/>
                </a:lnTo>
                <a:lnTo>
                  <a:pt x="1503932" y="156971"/>
                </a:lnTo>
                <a:lnTo>
                  <a:pt x="1488367" y="196124"/>
                </a:lnTo>
                <a:close/>
              </a:path>
              <a:path w="1646555" h="200659">
                <a:moveTo>
                  <a:pt x="1614139" y="121411"/>
                </a:moveTo>
                <a:lnTo>
                  <a:pt x="1571428" y="121411"/>
                </a:lnTo>
                <a:lnTo>
                  <a:pt x="1544725" y="54217"/>
                </a:lnTo>
                <a:lnTo>
                  <a:pt x="1585462" y="54217"/>
                </a:lnTo>
                <a:lnTo>
                  <a:pt x="1614139" y="121411"/>
                </a:lnTo>
                <a:close/>
              </a:path>
              <a:path w="1646555" h="200659">
                <a:moveTo>
                  <a:pt x="1646025" y="196124"/>
                </a:moveTo>
                <a:lnTo>
                  <a:pt x="1601084" y="196124"/>
                </a:lnTo>
                <a:lnTo>
                  <a:pt x="1585546" y="156971"/>
                </a:lnTo>
                <a:lnTo>
                  <a:pt x="1629316" y="156971"/>
                </a:lnTo>
                <a:lnTo>
                  <a:pt x="1646025" y="196124"/>
                </a:lnTo>
                <a:close/>
              </a:path>
              <a:path w="1646555" h="200659">
                <a:moveTo>
                  <a:pt x="700213" y="200495"/>
                </a:moveTo>
                <a:lnTo>
                  <a:pt x="664985" y="194146"/>
                </a:lnTo>
                <a:lnTo>
                  <a:pt x="637708" y="176011"/>
                </a:lnTo>
                <a:lnTo>
                  <a:pt x="620090" y="147466"/>
                </a:lnTo>
                <a:lnTo>
                  <a:pt x="613838" y="109882"/>
                </a:lnTo>
                <a:lnTo>
                  <a:pt x="613838" y="4371"/>
                </a:lnTo>
                <a:lnTo>
                  <a:pt x="658223" y="4371"/>
                </a:lnTo>
                <a:lnTo>
                  <a:pt x="658223" y="111581"/>
                </a:lnTo>
                <a:lnTo>
                  <a:pt x="661338" y="132008"/>
                </a:lnTo>
                <a:lnTo>
                  <a:pt x="670029" y="147326"/>
                </a:lnTo>
                <a:lnTo>
                  <a:pt x="683315" y="156947"/>
                </a:lnTo>
                <a:lnTo>
                  <a:pt x="700213" y="160285"/>
                </a:lnTo>
                <a:lnTo>
                  <a:pt x="772424" y="160285"/>
                </a:lnTo>
                <a:lnTo>
                  <a:pt x="762718" y="176011"/>
                </a:lnTo>
                <a:lnTo>
                  <a:pt x="735441" y="194146"/>
                </a:lnTo>
                <a:lnTo>
                  <a:pt x="700213" y="200495"/>
                </a:lnTo>
                <a:close/>
              </a:path>
              <a:path w="1646555" h="200659">
                <a:moveTo>
                  <a:pt x="772424" y="160285"/>
                </a:moveTo>
                <a:lnTo>
                  <a:pt x="700213" y="160285"/>
                </a:lnTo>
                <a:lnTo>
                  <a:pt x="717107" y="156947"/>
                </a:lnTo>
                <a:lnTo>
                  <a:pt x="730383" y="147326"/>
                </a:lnTo>
                <a:lnTo>
                  <a:pt x="739065" y="132008"/>
                </a:lnTo>
                <a:lnTo>
                  <a:pt x="742176" y="111581"/>
                </a:lnTo>
                <a:lnTo>
                  <a:pt x="742176" y="4371"/>
                </a:lnTo>
                <a:lnTo>
                  <a:pt x="786588" y="4371"/>
                </a:lnTo>
                <a:lnTo>
                  <a:pt x="786588" y="109882"/>
                </a:lnTo>
                <a:lnTo>
                  <a:pt x="780336" y="147466"/>
                </a:lnTo>
                <a:lnTo>
                  <a:pt x="772424" y="160285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75638" y="1130389"/>
            <a:ext cx="7992723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40580"/>
            <a:ext cx="6907193" cy="50291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11482" y="4852576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302" y="20165"/>
                </a:moveTo>
                <a:lnTo>
                  <a:pt x="490286" y="20165"/>
                </a:lnTo>
                <a:lnTo>
                  <a:pt x="487262" y="13273"/>
                </a:lnTo>
                <a:lnTo>
                  <a:pt x="482935" y="7197"/>
                </a:lnTo>
                <a:lnTo>
                  <a:pt x="477613" y="2003"/>
                </a:lnTo>
                <a:lnTo>
                  <a:pt x="554302" y="2003"/>
                </a:lnTo>
                <a:lnTo>
                  <a:pt x="554302" y="20165"/>
                </a:lnTo>
                <a:close/>
              </a:path>
              <a:path w="755015" h="92075">
                <a:moveTo>
                  <a:pt x="543888" y="54651"/>
                </a:moveTo>
                <a:lnTo>
                  <a:pt x="494957" y="54651"/>
                </a:lnTo>
                <a:lnTo>
                  <a:pt x="495311" y="51831"/>
                </a:lnTo>
                <a:lnTo>
                  <a:pt x="495494" y="48992"/>
                </a:lnTo>
                <a:lnTo>
                  <a:pt x="495506" y="42883"/>
                </a:lnTo>
                <a:lnTo>
                  <a:pt x="495213" y="39743"/>
                </a:lnTo>
                <a:lnTo>
                  <a:pt x="494792" y="36667"/>
                </a:lnTo>
                <a:lnTo>
                  <a:pt x="543888" y="36667"/>
                </a:lnTo>
                <a:lnTo>
                  <a:pt x="543888" y="54651"/>
                </a:lnTo>
                <a:close/>
              </a:path>
              <a:path w="755015" h="92075">
                <a:moveTo>
                  <a:pt x="554711" y="89890"/>
                </a:moveTo>
                <a:lnTo>
                  <a:pt x="478583" y="89890"/>
                </a:lnTo>
                <a:lnTo>
                  <a:pt x="483723" y="84664"/>
                </a:lnTo>
                <a:lnTo>
                  <a:pt x="487809" y="78498"/>
                </a:lnTo>
                <a:lnTo>
                  <a:pt x="490618" y="71727"/>
                </a:lnTo>
                <a:lnTo>
                  <a:pt x="554711" y="71727"/>
                </a:lnTo>
                <a:lnTo>
                  <a:pt x="554711" y="89890"/>
                </a:lnTo>
                <a:close/>
              </a:path>
              <a:path w="755015" h="92075">
                <a:moveTo>
                  <a:pt x="214952" y="91893"/>
                </a:moveTo>
                <a:lnTo>
                  <a:pt x="196331" y="88347"/>
                </a:lnTo>
                <a:lnTo>
                  <a:pt x="181643" y="78620"/>
                </a:lnTo>
                <a:lnTo>
                  <a:pt x="172009" y="64077"/>
                </a:lnTo>
                <a:lnTo>
                  <a:pt x="168549" y="46086"/>
                </a:lnTo>
                <a:lnTo>
                  <a:pt x="172009" y="28052"/>
                </a:lnTo>
                <a:lnTo>
                  <a:pt x="181643" y="13413"/>
                </a:lnTo>
                <a:lnTo>
                  <a:pt x="196331" y="3589"/>
                </a:lnTo>
                <a:lnTo>
                  <a:pt x="214952" y="0"/>
                </a:lnTo>
                <a:lnTo>
                  <a:pt x="233576" y="3566"/>
                </a:lnTo>
                <a:lnTo>
                  <a:pt x="248268" y="13351"/>
                </a:lnTo>
                <a:lnTo>
                  <a:pt x="251614" y="18429"/>
                </a:lnTo>
                <a:lnTo>
                  <a:pt x="214952" y="18429"/>
                </a:lnTo>
                <a:lnTo>
                  <a:pt x="204762" y="20496"/>
                </a:lnTo>
                <a:lnTo>
                  <a:pt x="196765" y="26246"/>
                </a:lnTo>
                <a:lnTo>
                  <a:pt x="191541" y="35002"/>
                </a:lnTo>
                <a:lnTo>
                  <a:pt x="189670" y="46086"/>
                </a:lnTo>
                <a:lnTo>
                  <a:pt x="191541" y="57127"/>
                </a:lnTo>
                <a:lnTo>
                  <a:pt x="196765" y="65786"/>
                </a:lnTo>
                <a:lnTo>
                  <a:pt x="204762" y="71440"/>
                </a:lnTo>
                <a:lnTo>
                  <a:pt x="214952" y="73463"/>
                </a:lnTo>
                <a:lnTo>
                  <a:pt x="251686" y="73463"/>
                </a:lnTo>
                <a:lnTo>
                  <a:pt x="248268" y="78620"/>
                </a:lnTo>
                <a:lnTo>
                  <a:pt x="233576" y="88347"/>
                </a:lnTo>
                <a:lnTo>
                  <a:pt x="214952" y="91893"/>
                </a:lnTo>
                <a:close/>
              </a:path>
              <a:path w="755015" h="92075">
                <a:moveTo>
                  <a:pt x="251686" y="73463"/>
                </a:moveTo>
                <a:lnTo>
                  <a:pt x="214952" y="73463"/>
                </a:lnTo>
                <a:lnTo>
                  <a:pt x="225145" y="71417"/>
                </a:lnTo>
                <a:lnTo>
                  <a:pt x="233147" y="65724"/>
                </a:lnTo>
                <a:lnTo>
                  <a:pt x="238375" y="57057"/>
                </a:lnTo>
                <a:lnTo>
                  <a:pt x="240247" y="46086"/>
                </a:lnTo>
                <a:lnTo>
                  <a:pt x="238375" y="35002"/>
                </a:lnTo>
                <a:lnTo>
                  <a:pt x="233147" y="26246"/>
                </a:lnTo>
                <a:lnTo>
                  <a:pt x="225145" y="20496"/>
                </a:lnTo>
                <a:lnTo>
                  <a:pt x="214952" y="18429"/>
                </a:lnTo>
                <a:lnTo>
                  <a:pt x="251614" y="18429"/>
                </a:lnTo>
                <a:lnTo>
                  <a:pt x="257907" y="27982"/>
                </a:lnTo>
                <a:lnTo>
                  <a:pt x="261369" y="46086"/>
                </a:lnTo>
                <a:lnTo>
                  <a:pt x="257907" y="64077"/>
                </a:lnTo>
                <a:lnTo>
                  <a:pt x="251686" y="73463"/>
                </a:lnTo>
                <a:close/>
              </a:path>
              <a:path w="755015" h="92075">
                <a:moveTo>
                  <a:pt x="421102" y="89890"/>
                </a:moveTo>
                <a:lnTo>
                  <a:pt x="385891" y="89890"/>
                </a:lnTo>
                <a:lnTo>
                  <a:pt x="385891" y="2003"/>
                </a:lnTo>
                <a:lnTo>
                  <a:pt x="420260" y="2003"/>
                </a:lnTo>
                <a:lnTo>
                  <a:pt x="440090" y="5174"/>
                </a:lnTo>
                <a:lnTo>
                  <a:pt x="455607" y="14120"/>
                </a:lnTo>
                <a:lnTo>
                  <a:pt x="459584" y="19578"/>
                </a:lnTo>
                <a:lnTo>
                  <a:pt x="406247" y="19578"/>
                </a:lnTo>
                <a:lnTo>
                  <a:pt x="406247" y="72327"/>
                </a:lnTo>
                <a:lnTo>
                  <a:pt x="459886" y="72327"/>
                </a:lnTo>
                <a:lnTo>
                  <a:pt x="456033" y="77773"/>
                </a:lnTo>
                <a:lnTo>
                  <a:pt x="440806" y="86719"/>
                </a:lnTo>
                <a:lnTo>
                  <a:pt x="421102" y="89890"/>
                </a:lnTo>
                <a:close/>
              </a:path>
              <a:path w="755015" h="92075">
                <a:moveTo>
                  <a:pt x="459886" y="72327"/>
                </a:moveTo>
                <a:lnTo>
                  <a:pt x="419673" y="72327"/>
                </a:lnTo>
                <a:lnTo>
                  <a:pt x="431330" y="70436"/>
                </a:lnTo>
                <a:lnTo>
                  <a:pt x="440340" y="65086"/>
                </a:lnTo>
                <a:lnTo>
                  <a:pt x="446150" y="56761"/>
                </a:lnTo>
                <a:lnTo>
                  <a:pt x="448209" y="45946"/>
                </a:lnTo>
                <a:lnTo>
                  <a:pt x="446150" y="35133"/>
                </a:lnTo>
                <a:lnTo>
                  <a:pt x="440340" y="26813"/>
                </a:lnTo>
                <a:lnTo>
                  <a:pt x="431330" y="21467"/>
                </a:lnTo>
                <a:lnTo>
                  <a:pt x="419673" y="19578"/>
                </a:lnTo>
                <a:lnTo>
                  <a:pt x="459584" y="19578"/>
                </a:lnTo>
                <a:lnTo>
                  <a:pt x="465718" y="27994"/>
                </a:lnTo>
                <a:lnTo>
                  <a:pt x="469331" y="45946"/>
                </a:lnTo>
                <a:lnTo>
                  <a:pt x="465851" y="63899"/>
                </a:lnTo>
                <a:lnTo>
                  <a:pt x="459886" y="72327"/>
                </a:lnTo>
                <a:close/>
              </a:path>
              <a:path w="755015" h="92075">
                <a:moveTo>
                  <a:pt x="46835" y="91893"/>
                </a:moveTo>
                <a:lnTo>
                  <a:pt x="28355" y="88338"/>
                </a:lnTo>
                <a:lnTo>
                  <a:pt x="13495" y="78583"/>
                </a:lnTo>
                <a:lnTo>
                  <a:pt x="3595" y="63997"/>
                </a:lnTo>
                <a:lnTo>
                  <a:pt x="0" y="45933"/>
                </a:lnTo>
                <a:lnTo>
                  <a:pt x="3595" y="27896"/>
                </a:lnTo>
                <a:lnTo>
                  <a:pt x="13495" y="13310"/>
                </a:lnTo>
                <a:lnTo>
                  <a:pt x="28355" y="3555"/>
                </a:lnTo>
                <a:lnTo>
                  <a:pt x="46835" y="0"/>
                </a:lnTo>
                <a:lnTo>
                  <a:pt x="56071" y="877"/>
                </a:lnTo>
                <a:lnTo>
                  <a:pt x="64531" y="3420"/>
                </a:lnTo>
                <a:lnTo>
                  <a:pt x="72084" y="7494"/>
                </a:lnTo>
                <a:lnTo>
                  <a:pt x="78600" y="12966"/>
                </a:lnTo>
                <a:lnTo>
                  <a:pt x="72998" y="18569"/>
                </a:lnTo>
                <a:lnTo>
                  <a:pt x="47052" y="18569"/>
                </a:lnTo>
                <a:lnTo>
                  <a:pt x="36657" y="20661"/>
                </a:lnTo>
                <a:lnTo>
                  <a:pt x="28447" y="26427"/>
                </a:lnTo>
                <a:lnTo>
                  <a:pt x="23056" y="35105"/>
                </a:lnTo>
                <a:lnTo>
                  <a:pt x="21121" y="45946"/>
                </a:lnTo>
                <a:lnTo>
                  <a:pt x="23056" y="56768"/>
                </a:lnTo>
                <a:lnTo>
                  <a:pt x="28447" y="65459"/>
                </a:lnTo>
                <a:lnTo>
                  <a:pt x="36657" y="71238"/>
                </a:lnTo>
                <a:lnTo>
                  <a:pt x="47052" y="73336"/>
                </a:lnTo>
                <a:lnTo>
                  <a:pt x="75767" y="73336"/>
                </a:lnTo>
                <a:lnTo>
                  <a:pt x="79863" y="77433"/>
                </a:lnTo>
                <a:lnTo>
                  <a:pt x="73215" y="83515"/>
                </a:lnTo>
                <a:lnTo>
                  <a:pt x="65364" y="88061"/>
                </a:lnTo>
                <a:lnTo>
                  <a:pt x="56505" y="90908"/>
                </a:lnTo>
                <a:lnTo>
                  <a:pt x="46835" y="91893"/>
                </a:lnTo>
                <a:close/>
              </a:path>
              <a:path w="755015" h="92075">
                <a:moveTo>
                  <a:pt x="65480" y="26087"/>
                </a:moveTo>
                <a:lnTo>
                  <a:pt x="60261" y="21147"/>
                </a:lnTo>
                <a:lnTo>
                  <a:pt x="54275" y="18569"/>
                </a:lnTo>
                <a:lnTo>
                  <a:pt x="72998" y="18569"/>
                </a:lnTo>
                <a:lnTo>
                  <a:pt x="65480" y="26087"/>
                </a:lnTo>
                <a:close/>
              </a:path>
              <a:path w="755015" h="92075">
                <a:moveTo>
                  <a:pt x="75767" y="73336"/>
                </a:moveTo>
                <a:lnTo>
                  <a:pt x="55258" y="73336"/>
                </a:lnTo>
                <a:lnTo>
                  <a:pt x="61549" y="70196"/>
                </a:lnTo>
                <a:lnTo>
                  <a:pt x="66808" y="64376"/>
                </a:lnTo>
                <a:lnTo>
                  <a:pt x="75767" y="73336"/>
                </a:lnTo>
                <a:close/>
              </a:path>
              <a:path w="755015" h="92075">
                <a:moveTo>
                  <a:pt x="161096" y="89890"/>
                </a:moveTo>
                <a:lnTo>
                  <a:pt x="99517" y="89890"/>
                </a:lnTo>
                <a:lnTo>
                  <a:pt x="99517" y="2003"/>
                </a:lnTo>
                <a:lnTo>
                  <a:pt x="119873" y="2003"/>
                </a:lnTo>
                <a:lnTo>
                  <a:pt x="119873" y="72008"/>
                </a:lnTo>
                <a:lnTo>
                  <a:pt x="161096" y="72008"/>
                </a:lnTo>
                <a:lnTo>
                  <a:pt x="161096" y="89890"/>
                </a:lnTo>
                <a:close/>
              </a:path>
              <a:path w="755015" h="92075">
                <a:moveTo>
                  <a:pt x="598498" y="89890"/>
                </a:moveTo>
                <a:lnTo>
                  <a:pt x="578551" y="89890"/>
                </a:lnTo>
                <a:lnTo>
                  <a:pt x="578551" y="2003"/>
                </a:lnTo>
                <a:lnTo>
                  <a:pt x="619071" y="2003"/>
                </a:lnTo>
                <a:lnTo>
                  <a:pt x="626997" y="2513"/>
                </a:lnTo>
                <a:lnTo>
                  <a:pt x="652447" y="19169"/>
                </a:lnTo>
                <a:lnTo>
                  <a:pt x="598498" y="19169"/>
                </a:lnTo>
                <a:lnTo>
                  <a:pt x="598498" y="45563"/>
                </a:lnTo>
                <a:lnTo>
                  <a:pt x="650834" y="45563"/>
                </a:lnTo>
                <a:lnTo>
                  <a:pt x="649377" y="48842"/>
                </a:lnTo>
                <a:lnTo>
                  <a:pt x="642510" y="55620"/>
                </a:lnTo>
                <a:lnTo>
                  <a:pt x="631680" y="60317"/>
                </a:lnTo>
                <a:lnTo>
                  <a:pt x="633228" y="62143"/>
                </a:lnTo>
                <a:lnTo>
                  <a:pt x="598498" y="62143"/>
                </a:lnTo>
                <a:lnTo>
                  <a:pt x="598498" y="89890"/>
                </a:lnTo>
                <a:close/>
              </a:path>
              <a:path w="755015" h="92075">
                <a:moveTo>
                  <a:pt x="650834" y="45563"/>
                </a:moveTo>
                <a:lnTo>
                  <a:pt x="623244" y="45563"/>
                </a:lnTo>
                <a:lnTo>
                  <a:pt x="626958" y="44376"/>
                </a:lnTo>
                <a:lnTo>
                  <a:pt x="632216" y="39858"/>
                </a:lnTo>
                <a:lnTo>
                  <a:pt x="633684" y="36310"/>
                </a:lnTo>
                <a:lnTo>
                  <a:pt x="633684" y="28435"/>
                </a:lnTo>
                <a:lnTo>
                  <a:pt x="632127" y="24811"/>
                </a:lnTo>
                <a:lnTo>
                  <a:pt x="627111" y="20395"/>
                </a:lnTo>
                <a:lnTo>
                  <a:pt x="623283" y="19169"/>
                </a:lnTo>
                <a:lnTo>
                  <a:pt x="652447" y="19169"/>
                </a:lnTo>
                <a:lnTo>
                  <a:pt x="654027" y="22743"/>
                </a:lnTo>
                <a:lnTo>
                  <a:pt x="653993" y="32315"/>
                </a:lnTo>
                <a:lnTo>
                  <a:pt x="652981" y="40731"/>
                </a:lnTo>
                <a:lnTo>
                  <a:pt x="650834" y="45563"/>
                </a:lnTo>
                <a:close/>
              </a:path>
              <a:path w="755015" h="92075">
                <a:moveTo>
                  <a:pt x="656758" y="89890"/>
                </a:moveTo>
                <a:lnTo>
                  <a:pt x="633058" y="89890"/>
                </a:lnTo>
                <a:lnTo>
                  <a:pt x="609703" y="62143"/>
                </a:lnTo>
                <a:lnTo>
                  <a:pt x="633228" y="62143"/>
                </a:lnTo>
                <a:lnTo>
                  <a:pt x="656758" y="89890"/>
                </a:lnTo>
                <a:close/>
              </a:path>
              <a:path w="755015" h="92075">
                <a:moveTo>
                  <a:pt x="682168" y="89890"/>
                </a:moveTo>
                <a:lnTo>
                  <a:pt x="661582" y="89890"/>
                </a:lnTo>
                <a:lnTo>
                  <a:pt x="698682" y="2003"/>
                </a:lnTo>
                <a:lnTo>
                  <a:pt x="716920" y="2003"/>
                </a:lnTo>
                <a:lnTo>
                  <a:pt x="726670" y="24849"/>
                </a:lnTo>
                <a:lnTo>
                  <a:pt x="707999" y="24849"/>
                </a:lnTo>
                <a:lnTo>
                  <a:pt x="695772" y="55646"/>
                </a:lnTo>
                <a:lnTo>
                  <a:pt x="739813" y="55646"/>
                </a:lnTo>
                <a:lnTo>
                  <a:pt x="746769" y="71945"/>
                </a:lnTo>
                <a:lnTo>
                  <a:pt x="689302" y="71945"/>
                </a:lnTo>
                <a:lnTo>
                  <a:pt x="682168" y="89890"/>
                </a:lnTo>
                <a:close/>
              </a:path>
              <a:path w="755015" h="92075">
                <a:moveTo>
                  <a:pt x="739813" y="55646"/>
                </a:moveTo>
                <a:lnTo>
                  <a:pt x="720238" y="55646"/>
                </a:lnTo>
                <a:lnTo>
                  <a:pt x="707999" y="24849"/>
                </a:lnTo>
                <a:lnTo>
                  <a:pt x="726670" y="24849"/>
                </a:lnTo>
                <a:lnTo>
                  <a:pt x="739813" y="55646"/>
                </a:lnTo>
                <a:close/>
              </a:path>
              <a:path w="755015" h="92075">
                <a:moveTo>
                  <a:pt x="754428" y="89890"/>
                </a:moveTo>
                <a:lnTo>
                  <a:pt x="733830" y="89890"/>
                </a:lnTo>
                <a:lnTo>
                  <a:pt x="726708" y="71945"/>
                </a:lnTo>
                <a:lnTo>
                  <a:pt x="746769" y="71945"/>
                </a:lnTo>
                <a:lnTo>
                  <a:pt x="754428" y="89890"/>
                </a:lnTo>
                <a:close/>
              </a:path>
              <a:path w="755015" h="92075">
                <a:moveTo>
                  <a:pt x="320931" y="91893"/>
                </a:moveTo>
                <a:lnTo>
                  <a:pt x="304784" y="88983"/>
                </a:lnTo>
                <a:lnTo>
                  <a:pt x="292282" y="80671"/>
                </a:lnTo>
                <a:lnTo>
                  <a:pt x="284207" y="67588"/>
                </a:lnTo>
                <a:lnTo>
                  <a:pt x="281342" y="50362"/>
                </a:lnTo>
                <a:lnTo>
                  <a:pt x="281342" y="2003"/>
                </a:lnTo>
                <a:lnTo>
                  <a:pt x="301685" y="2003"/>
                </a:lnTo>
                <a:lnTo>
                  <a:pt x="301685" y="51141"/>
                </a:lnTo>
                <a:lnTo>
                  <a:pt x="303113" y="60503"/>
                </a:lnTo>
                <a:lnTo>
                  <a:pt x="307096" y="67524"/>
                </a:lnTo>
                <a:lnTo>
                  <a:pt x="313186" y="71934"/>
                </a:lnTo>
                <a:lnTo>
                  <a:pt x="320931" y="73463"/>
                </a:lnTo>
                <a:lnTo>
                  <a:pt x="354028" y="73463"/>
                </a:lnTo>
                <a:lnTo>
                  <a:pt x="349579" y="80671"/>
                </a:lnTo>
                <a:lnTo>
                  <a:pt x="337077" y="88983"/>
                </a:lnTo>
                <a:lnTo>
                  <a:pt x="320931" y="91893"/>
                </a:lnTo>
                <a:close/>
              </a:path>
              <a:path w="755015" h="92075">
                <a:moveTo>
                  <a:pt x="354028" y="73463"/>
                </a:moveTo>
                <a:lnTo>
                  <a:pt x="320931" y="73463"/>
                </a:lnTo>
                <a:lnTo>
                  <a:pt x="328674" y="71934"/>
                </a:lnTo>
                <a:lnTo>
                  <a:pt x="334759" y="67524"/>
                </a:lnTo>
                <a:lnTo>
                  <a:pt x="338738" y="60503"/>
                </a:lnTo>
                <a:lnTo>
                  <a:pt x="340163" y="51141"/>
                </a:lnTo>
                <a:lnTo>
                  <a:pt x="340163" y="2003"/>
                </a:lnTo>
                <a:lnTo>
                  <a:pt x="360519" y="2003"/>
                </a:lnTo>
                <a:lnTo>
                  <a:pt x="360519" y="50362"/>
                </a:lnTo>
                <a:lnTo>
                  <a:pt x="357654" y="67588"/>
                </a:lnTo>
                <a:lnTo>
                  <a:pt x="354028" y="73463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0586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26262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0586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984812" y="2100263"/>
            <a:ext cx="4397375" cy="3043555"/>
          </a:xfrm>
          <a:custGeom>
            <a:avLst/>
            <a:gdLst/>
            <a:ahLst/>
            <a:cxnLst/>
            <a:rect l="l" t="t" r="r" b="b"/>
            <a:pathLst>
              <a:path w="4397375" h="3043554">
                <a:moveTo>
                  <a:pt x="1348882" y="3043199"/>
                </a:moveTo>
                <a:lnTo>
                  <a:pt x="0" y="3043199"/>
                </a:lnTo>
                <a:lnTo>
                  <a:pt x="3047916" y="0"/>
                </a:lnTo>
                <a:lnTo>
                  <a:pt x="4396799" y="0"/>
                </a:lnTo>
                <a:lnTo>
                  <a:pt x="1348882" y="3043199"/>
                </a:lnTo>
                <a:close/>
              </a:path>
            </a:pathLst>
          </a:custGeom>
          <a:solidFill>
            <a:srgbClr val="D8D8D8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2560205" y="0"/>
            <a:ext cx="6584315" cy="5143500"/>
          </a:xfrm>
          <a:custGeom>
            <a:avLst/>
            <a:gdLst/>
            <a:ahLst/>
            <a:cxnLst/>
            <a:rect l="l" t="t" r="r" b="b"/>
            <a:pathLst>
              <a:path w="6584315" h="5143500">
                <a:moveTo>
                  <a:pt x="6583794" y="1300607"/>
                </a:moveTo>
                <a:lnTo>
                  <a:pt x="2734932" y="5143500"/>
                </a:lnTo>
                <a:lnTo>
                  <a:pt x="4152531" y="5143500"/>
                </a:lnTo>
                <a:lnTo>
                  <a:pt x="6583794" y="2716009"/>
                </a:lnTo>
                <a:lnTo>
                  <a:pt x="6583794" y="1300607"/>
                </a:lnTo>
                <a:close/>
              </a:path>
              <a:path w="6584315" h="5143500">
                <a:moveTo>
                  <a:pt x="6583807" y="0"/>
                </a:moveTo>
                <a:lnTo>
                  <a:pt x="5151475" y="0"/>
                </a:lnTo>
                <a:lnTo>
                  <a:pt x="0" y="5143500"/>
                </a:lnTo>
                <a:lnTo>
                  <a:pt x="1432331" y="5143500"/>
                </a:lnTo>
                <a:lnTo>
                  <a:pt x="658380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702544" y="2705823"/>
            <a:ext cx="2441575" cy="2437765"/>
          </a:xfrm>
          <a:custGeom>
            <a:avLst/>
            <a:gdLst/>
            <a:ahLst/>
            <a:cxnLst/>
            <a:rect l="l" t="t" r="r" b="b"/>
            <a:pathLst>
              <a:path w="2441575" h="2437765">
                <a:moveTo>
                  <a:pt x="1301164" y="2437675"/>
                </a:moveTo>
                <a:lnTo>
                  <a:pt x="0" y="2437675"/>
                </a:lnTo>
                <a:lnTo>
                  <a:pt x="2441454" y="0"/>
                </a:lnTo>
                <a:lnTo>
                  <a:pt x="2441454" y="1299149"/>
                </a:lnTo>
                <a:lnTo>
                  <a:pt x="1301164" y="2437675"/>
                </a:lnTo>
                <a:close/>
              </a:path>
            </a:pathLst>
          </a:custGeom>
          <a:solidFill>
            <a:srgbClr val="D8D8D8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996918" y="3998194"/>
            <a:ext cx="1147445" cy="1145540"/>
          </a:xfrm>
          <a:custGeom>
            <a:avLst/>
            <a:gdLst/>
            <a:ahLst/>
            <a:cxnLst/>
            <a:rect l="l" t="t" r="r" b="b"/>
            <a:pathLst>
              <a:path w="1147445" h="1145539">
                <a:moveTo>
                  <a:pt x="1147081" y="1145305"/>
                </a:moveTo>
                <a:lnTo>
                  <a:pt x="0" y="1145305"/>
                </a:lnTo>
                <a:lnTo>
                  <a:pt x="1147081" y="0"/>
                </a:lnTo>
                <a:lnTo>
                  <a:pt x="1147081" y="1145305"/>
                </a:lnTo>
                <a:close/>
              </a:path>
            </a:pathLst>
          </a:custGeom>
          <a:solidFill>
            <a:srgbClr val="F1F1F1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02311" y="2098623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9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9" y="0"/>
                </a:lnTo>
                <a:lnTo>
                  <a:pt x="1463099" y="1829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rgbClr val="30586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640580"/>
            <a:ext cx="6907192" cy="50291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11482" y="4852576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302" y="20165"/>
                </a:moveTo>
                <a:lnTo>
                  <a:pt x="490286" y="20165"/>
                </a:lnTo>
                <a:lnTo>
                  <a:pt x="487262" y="13273"/>
                </a:lnTo>
                <a:lnTo>
                  <a:pt x="482935" y="7197"/>
                </a:lnTo>
                <a:lnTo>
                  <a:pt x="477613" y="2003"/>
                </a:lnTo>
                <a:lnTo>
                  <a:pt x="554302" y="2003"/>
                </a:lnTo>
                <a:lnTo>
                  <a:pt x="554302" y="20165"/>
                </a:lnTo>
                <a:close/>
              </a:path>
              <a:path w="755015" h="92075">
                <a:moveTo>
                  <a:pt x="543888" y="54651"/>
                </a:moveTo>
                <a:lnTo>
                  <a:pt x="494957" y="54651"/>
                </a:lnTo>
                <a:lnTo>
                  <a:pt x="495311" y="51831"/>
                </a:lnTo>
                <a:lnTo>
                  <a:pt x="495494" y="48992"/>
                </a:lnTo>
                <a:lnTo>
                  <a:pt x="495506" y="42883"/>
                </a:lnTo>
                <a:lnTo>
                  <a:pt x="495213" y="39743"/>
                </a:lnTo>
                <a:lnTo>
                  <a:pt x="494792" y="36667"/>
                </a:lnTo>
                <a:lnTo>
                  <a:pt x="543888" y="36667"/>
                </a:lnTo>
                <a:lnTo>
                  <a:pt x="543888" y="54651"/>
                </a:lnTo>
                <a:close/>
              </a:path>
              <a:path w="755015" h="92075">
                <a:moveTo>
                  <a:pt x="554711" y="89890"/>
                </a:moveTo>
                <a:lnTo>
                  <a:pt x="478583" y="89890"/>
                </a:lnTo>
                <a:lnTo>
                  <a:pt x="483723" y="84664"/>
                </a:lnTo>
                <a:lnTo>
                  <a:pt x="487809" y="78498"/>
                </a:lnTo>
                <a:lnTo>
                  <a:pt x="490618" y="71727"/>
                </a:lnTo>
                <a:lnTo>
                  <a:pt x="554711" y="71727"/>
                </a:lnTo>
                <a:lnTo>
                  <a:pt x="554711" y="89890"/>
                </a:lnTo>
                <a:close/>
              </a:path>
              <a:path w="755015" h="92075">
                <a:moveTo>
                  <a:pt x="214952" y="91893"/>
                </a:moveTo>
                <a:lnTo>
                  <a:pt x="196331" y="88347"/>
                </a:lnTo>
                <a:lnTo>
                  <a:pt x="181643" y="78620"/>
                </a:lnTo>
                <a:lnTo>
                  <a:pt x="172009" y="64077"/>
                </a:lnTo>
                <a:lnTo>
                  <a:pt x="168549" y="46086"/>
                </a:lnTo>
                <a:lnTo>
                  <a:pt x="172009" y="28052"/>
                </a:lnTo>
                <a:lnTo>
                  <a:pt x="181643" y="13413"/>
                </a:lnTo>
                <a:lnTo>
                  <a:pt x="196331" y="3589"/>
                </a:lnTo>
                <a:lnTo>
                  <a:pt x="214952" y="0"/>
                </a:lnTo>
                <a:lnTo>
                  <a:pt x="233576" y="3566"/>
                </a:lnTo>
                <a:lnTo>
                  <a:pt x="248268" y="13351"/>
                </a:lnTo>
                <a:lnTo>
                  <a:pt x="251614" y="18429"/>
                </a:lnTo>
                <a:lnTo>
                  <a:pt x="214952" y="18429"/>
                </a:lnTo>
                <a:lnTo>
                  <a:pt x="204762" y="20496"/>
                </a:lnTo>
                <a:lnTo>
                  <a:pt x="196765" y="26246"/>
                </a:lnTo>
                <a:lnTo>
                  <a:pt x="191541" y="35002"/>
                </a:lnTo>
                <a:lnTo>
                  <a:pt x="189670" y="46086"/>
                </a:lnTo>
                <a:lnTo>
                  <a:pt x="191541" y="57127"/>
                </a:lnTo>
                <a:lnTo>
                  <a:pt x="196765" y="65786"/>
                </a:lnTo>
                <a:lnTo>
                  <a:pt x="204762" y="71440"/>
                </a:lnTo>
                <a:lnTo>
                  <a:pt x="214952" y="73463"/>
                </a:lnTo>
                <a:lnTo>
                  <a:pt x="251686" y="73463"/>
                </a:lnTo>
                <a:lnTo>
                  <a:pt x="248268" y="78620"/>
                </a:lnTo>
                <a:lnTo>
                  <a:pt x="233576" y="88347"/>
                </a:lnTo>
                <a:lnTo>
                  <a:pt x="214952" y="91893"/>
                </a:lnTo>
                <a:close/>
              </a:path>
              <a:path w="755015" h="92075">
                <a:moveTo>
                  <a:pt x="251686" y="73463"/>
                </a:moveTo>
                <a:lnTo>
                  <a:pt x="214952" y="73463"/>
                </a:lnTo>
                <a:lnTo>
                  <a:pt x="225145" y="71417"/>
                </a:lnTo>
                <a:lnTo>
                  <a:pt x="233147" y="65724"/>
                </a:lnTo>
                <a:lnTo>
                  <a:pt x="238375" y="57057"/>
                </a:lnTo>
                <a:lnTo>
                  <a:pt x="240247" y="46086"/>
                </a:lnTo>
                <a:lnTo>
                  <a:pt x="238375" y="35002"/>
                </a:lnTo>
                <a:lnTo>
                  <a:pt x="233147" y="26246"/>
                </a:lnTo>
                <a:lnTo>
                  <a:pt x="225145" y="20496"/>
                </a:lnTo>
                <a:lnTo>
                  <a:pt x="214952" y="18429"/>
                </a:lnTo>
                <a:lnTo>
                  <a:pt x="251614" y="18429"/>
                </a:lnTo>
                <a:lnTo>
                  <a:pt x="257907" y="27982"/>
                </a:lnTo>
                <a:lnTo>
                  <a:pt x="261369" y="46086"/>
                </a:lnTo>
                <a:lnTo>
                  <a:pt x="257907" y="64077"/>
                </a:lnTo>
                <a:lnTo>
                  <a:pt x="251686" y="73463"/>
                </a:lnTo>
                <a:close/>
              </a:path>
              <a:path w="755015" h="92075">
                <a:moveTo>
                  <a:pt x="421102" y="89890"/>
                </a:moveTo>
                <a:lnTo>
                  <a:pt x="385891" y="89890"/>
                </a:lnTo>
                <a:lnTo>
                  <a:pt x="385891" y="2003"/>
                </a:lnTo>
                <a:lnTo>
                  <a:pt x="420260" y="2003"/>
                </a:lnTo>
                <a:lnTo>
                  <a:pt x="440090" y="5174"/>
                </a:lnTo>
                <a:lnTo>
                  <a:pt x="455607" y="14120"/>
                </a:lnTo>
                <a:lnTo>
                  <a:pt x="459584" y="19578"/>
                </a:lnTo>
                <a:lnTo>
                  <a:pt x="406247" y="19578"/>
                </a:lnTo>
                <a:lnTo>
                  <a:pt x="406247" y="72327"/>
                </a:lnTo>
                <a:lnTo>
                  <a:pt x="459886" y="72327"/>
                </a:lnTo>
                <a:lnTo>
                  <a:pt x="456033" y="77773"/>
                </a:lnTo>
                <a:lnTo>
                  <a:pt x="440806" y="86719"/>
                </a:lnTo>
                <a:lnTo>
                  <a:pt x="421102" y="89890"/>
                </a:lnTo>
                <a:close/>
              </a:path>
              <a:path w="755015" h="92075">
                <a:moveTo>
                  <a:pt x="459886" y="72327"/>
                </a:moveTo>
                <a:lnTo>
                  <a:pt x="419673" y="72327"/>
                </a:lnTo>
                <a:lnTo>
                  <a:pt x="431330" y="70436"/>
                </a:lnTo>
                <a:lnTo>
                  <a:pt x="440340" y="65086"/>
                </a:lnTo>
                <a:lnTo>
                  <a:pt x="446150" y="56761"/>
                </a:lnTo>
                <a:lnTo>
                  <a:pt x="448209" y="45946"/>
                </a:lnTo>
                <a:lnTo>
                  <a:pt x="446150" y="35133"/>
                </a:lnTo>
                <a:lnTo>
                  <a:pt x="440340" y="26813"/>
                </a:lnTo>
                <a:lnTo>
                  <a:pt x="431330" y="21467"/>
                </a:lnTo>
                <a:lnTo>
                  <a:pt x="419673" y="19578"/>
                </a:lnTo>
                <a:lnTo>
                  <a:pt x="459584" y="19578"/>
                </a:lnTo>
                <a:lnTo>
                  <a:pt x="465718" y="27994"/>
                </a:lnTo>
                <a:lnTo>
                  <a:pt x="469331" y="45946"/>
                </a:lnTo>
                <a:lnTo>
                  <a:pt x="465851" y="63899"/>
                </a:lnTo>
                <a:lnTo>
                  <a:pt x="459886" y="72327"/>
                </a:lnTo>
                <a:close/>
              </a:path>
              <a:path w="755015" h="92075">
                <a:moveTo>
                  <a:pt x="46835" y="91893"/>
                </a:moveTo>
                <a:lnTo>
                  <a:pt x="28355" y="88338"/>
                </a:lnTo>
                <a:lnTo>
                  <a:pt x="13495" y="78583"/>
                </a:lnTo>
                <a:lnTo>
                  <a:pt x="3595" y="63997"/>
                </a:lnTo>
                <a:lnTo>
                  <a:pt x="0" y="45933"/>
                </a:lnTo>
                <a:lnTo>
                  <a:pt x="3595" y="27896"/>
                </a:lnTo>
                <a:lnTo>
                  <a:pt x="13495" y="13310"/>
                </a:lnTo>
                <a:lnTo>
                  <a:pt x="28355" y="3555"/>
                </a:lnTo>
                <a:lnTo>
                  <a:pt x="46835" y="0"/>
                </a:lnTo>
                <a:lnTo>
                  <a:pt x="56071" y="877"/>
                </a:lnTo>
                <a:lnTo>
                  <a:pt x="64531" y="3420"/>
                </a:lnTo>
                <a:lnTo>
                  <a:pt x="72084" y="7494"/>
                </a:lnTo>
                <a:lnTo>
                  <a:pt x="78600" y="12966"/>
                </a:lnTo>
                <a:lnTo>
                  <a:pt x="72998" y="18569"/>
                </a:lnTo>
                <a:lnTo>
                  <a:pt x="47052" y="18569"/>
                </a:lnTo>
                <a:lnTo>
                  <a:pt x="36657" y="20661"/>
                </a:lnTo>
                <a:lnTo>
                  <a:pt x="28447" y="26427"/>
                </a:lnTo>
                <a:lnTo>
                  <a:pt x="23056" y="35105"/>
                </a:lnTo>
                <a:lnTo>
                  <a:pt x="21121" y="45946"/>
                </a:lnTo>
                <a:lnTo>
                  <a:pt x="23056" y="56768"/>
                </a:lnTo>
                <a:lnTo>
                  <a:pt x="28447" y="65459"/>
                </a:lnTo>
                <a:lnTo>
                  <a:pt x="36657" y="71238"/>
                </a:lnTo>
                <a:lnTo>
                  <a:pt x="47052" y="73336"/>
                </a:lnTo>
                <a:lnTo>
                  <a:pt x="75767" y="73336"/>
                </a:lnTo>
                <a:lnTo>
                  <a:pt x="79863" y="77433"/>
                </a:lnTo>
                <a:lnTo>
                  <a:pt x="73215" y="83515"/>
                </a:lnTo>
                <a:lnTo>
                  <a:pt x="65364" y="88061"/>
                </a:lnTo>
                <a:lnTo>
                  <a:pt x="56505" y="90908"/>
                </a:lnTo>
                <a:lnTo>
                  <a:pt x="46835" y="91893"/>
                </a:lnTo>
                <a:close/>
              </a:path>
              <a:path w="755015" h="92075">
                <a:moveTo>
                  <a:pt x="65480" y="26087"/>
                </a:moveTo>
                <a:lnTo>
                  <a:pt x="60261" y="21147"/>
                </a:lnTo>
                <a:lnTo>
                  <a:pt x="54275" y="18569"/>
                </a:lnTo>
                <a:lnTo>
                  <a:pt x="72998" y="18569"/>
                </a:lnTo>
                <a:lnTo>
                  <a:pt x="65480" y="26087"/>
                </a:lnTo>
                <a:close/>
              </a:path>
              <a:path w="755015" h="92075">
                <a:moveTo>
                  <a:pt x="75767" y="73336"/>
                </a:moveTo>
                <a:lnTo>
                  <a:pt x="55258" y="73336"/>
                </a:lnTo>
                <a:lnTo>
                  <a:pt x="61549" y="70196"/>
                </a:lnTo>
                <a:lnTo>
                  <a:pt x="66808" y="64376"/>
                </a:lnTo>
                <a:lnTo>
                  <a:pt x="75767" y="73336"/>
                </a:lnTo>
                <a:close/>
              </a:path>
              <a:path w="755015" h="92075">
                <a:moveTo>
                  <a:pt x="161096" y="89890"/>
                </a:moveTo>
                <a:lnTo>
                  <a:pt x="99517" y="89890"/>
                </a:lnTo>
                <a:lnTo>
                  <a:pt x="99517" y="2003"/>
                </a:lnTo>
                <a:lnTo>
                  <a:pt x="119873" y="2003"/>
                </a:lnTo>
                <a:lnTo>
                  <a:pt x="119873" y="72008"/>
                </a:lnTo>
                <a:lnTo>
                  <a:pt x="161096" y="72008"/>
                </a:lnTo>
                <a:lnTo>
                  <a:pt x="161096" y="89890"/>
                </a:lnTo>
                <a:close/>
              </a:path>
              <a:path w="755015" h="92075">
                <a:moveTo>
                  <a:pt x="598498" y="89890"/>
                </a:moveTo>
                <a:lnTo>
                  <a:pt x="578551" y="89890"/>
                </a:lnTo>
                <a:lnTo>
                  <a:pt x="578551" y="2003"/>
                </a:lnTo>
                <a:lnTo>
                  <a:pt x="619071" y="2003"/>
                </a:lnTo>
                <a:lnTo>
                  <a:pt x="626997" y="2513"/>
                </a:lnTo>
                <a:lnTo>
                  <a:pt x="652447" y="19169"/>
                </a:lnTo>
                <a:lnTo>
                  <a:pt x="598498" y="19169"/>
                </a:lnTo>
                <a:lnTo>
                  <a:pt x="598498" y="45563"/>
                </a:lnTo>
                <a:lnTo>
                  <a:pt x="650834" y="45563"/>
                </a:lnTo>
                <a:lnTo>
                  <a:pt x="649377" y="48842"/>
                </a:lnTo>
                <a:lnTo>
                  <a:pt x="642510" y="55620"/>
                </a:lnTo>
                <a:lnTo>
                  <a:pt x="631680" y="60317"/>
                </a:lnTo>
                <a:lnTo>
                  <a:pt x="633228" y="62143"/>
                </a:lnTo>
                <a:lnTo>
                  <a:pt x="598498" y="62143"/>
                </a:lnTo>
                <a:lnTo>
                  <a:pt x="598498" y="89890"/>
                </a:lnTo>
                <a:close/>
              </a:path>
              <a:path w="755015" h="92075">
                <a:moveTo>
                  <a:pt x="650834" y="45563"/>
                </a:moveTo>
                <a:lnTo>
                  <a:pt x="623244" y="45563"/>
                </a:lnTo>
                <a:lnTo>
                  <a:pt x="626958" y="44376"/>
                </a:lnTo>
                <a:lnTo>
                  <a:pt x="632216" y="39858"/>
                </a:lnTo>
                <a:lnTo>
                  <a:pt x="633684" y="36310"/>
                </a:lnTo>
                <a:lnTo>
                  <a:pt x="633684" y="28435"/>
                </a:lnTo>
                <a:lnTo>
                  <a:pt x="632127" y="24811"/>
                </a:lnTo>
                <a:lnTo>
                  <a:pt x="627111" y="20395"/>
                </a:lnTo>
                <a:lnTo>
                  <a:pt x="623283" y="19169"/>
                </a:lnTo>
                <a:lnTo>
                  <a:pt x="652447" y="19169"/>
                </a:lnTo>
                <a:lnTo>
                  <a:pt x="654027" y="22743"/>
                </a:lnTo>
                <a:lnTo>
                  <a:pt x="653993" y="32315"/>
                </a:lnTo>
                <a:lnTo>
                  <a:pt x="652981" y="40731"/>
                </a:lnTo>
                <a:lnTo>
                  <a:pt x="650834" y="45563"/>
                </a:lnTo>
                <a:close/>
              </a:path>
              <a:path w="755015" h="92075">
                <a:moveTo>
                  <a:pt x="656758" y="89890"/>
                </a:moveTo>
                <a:lnTo>
                  <a:pt x="633058" y="89890"/>
                </a:lnTo>
                <a:lnTo>
                  <a:pt x="609703" y="62143"/>
                </a:lnTo>
                <a:lnTo>
                  <a:pt x="633228" y="62143"/>
                </a:lnTo>
                <a:lnTo>
                  <a:pt x="656758" y="89890"/>
                </a:lnTo>
                <a:close/>
              </a:path>
              <a:path w="755015" h="92075">
                <a:moveTo>
                  <a:pt x="682168" y="89890"/>
                </a:moveTo>
                <a:lnTo>
                  <a:pt x="661582" y="89890"/>
                </a:lnTo>
                <a:lnTo>
                  <a:pt x="698682" y="2003"/>
                </a:lnTo>
                <a:lnTo>
                  <a:pt x="716920" y="2003"/>
                </a:lnTo>
                <a:lnTo>
                  <a:pt x="726670" y="24849"/>
                </a:lnTo>
                <a:lnTo>
                  <a:pt x="707999" y="24849"/>
                </a:lnTo>
                <a:lnTo>
                  <a:pt x="695772" y="55646"/>
                </a:lnTo>
                <a:lnTo>
                  <a:pt x="739813" y="55646"/>
                </a:lnTo>
                <a:lnTo>
                  <a:pt x="746769" y="71945"/>
                </a:lnTo>
                <a:lnTo>
                  <a:pt x="689302" y="71945"/>
                </a:lnTo>
                <a:lnTo>
                  <a:pt x="682168" y="89890"/>
                </a:lnTo>
                <a:close/>
              </a:path>
              <a:path w="755015" h="92075">
                <a:moveTo>
                  <a:pt x="739813" y="55646"/>
                </a:moveTo>
                <a:lnTo>
                  <a:pt x="720238" y="55646"/>
                </a:lnTo>
                <a:lnTo>
                  <a:pt x="707999" y="24849"/>
                </a:lnTo>
                <a:lnTo>
                  <a:pt x="726670" y="24849"/>
                </a:lnTo>
                <a:lnTo>
                  <a:pt x="739813" y="55646"/>
                </a:lnTo>
                <a:close/>
              </a:path>
              <a:path w="755015" h="92075">
                <a:moveTo>
                  <a:pt x="754428" y="89890"/>
                </a:moveTo>
                <a:lnTo>
                  <a:pt x="733830" y="89890"/>
                </a:lnTo>
                <a:lnTo>
                  <a:pt x="726708" y="71945"/>
                </a:lnTo>
                <a:lnTo>
                  <a:pt x="746769" y="71945"/>
                </a:lnTo>
                <a:lnTo>
                  <a:pt x="754428" y="89890"/>
                </a:lnTo>
                <a:close/>
              </a:path>
              <a:path w="755015" h="92075">
                <a:moveTo>
                  <a:pt x="320931" y="91893"/>
                </a:moveTo>
                <a:lnTo>
                  <a:pt x="304784" y="88983"/>
                </a:lnTo>
                <a:lnTo>
                  <a:pt x="292282" y="80671"/>
                </a:lnTo>
                <a:lnTo>
                  <a:pt x="284207" y="67588"/>
                </a:lnTo>
                <a:lnTo>
                  <a:pt x="281342" y="50362"/>
                </a:lnTo>
                <a:lnTo>
                  <a:pt x="281342" y="2003"/>
                </a:lnTo>
                <a:lnTo>
                  <a:pt x="301685" y="2003"/>
                </a:lnTo>
                <a:lnTo>
                  <a:pt x="301685" y="51141"/>
                </a:lnTo>
                <a:lnTo>
                  <a:pt x="303113" y="60503"/>
                </a:lnTo>
                <a:lnTo>
                  <a:pt x="307096" y="67524"/>
                </a:lnTo>
                <a:lnTo>
                  <a:pt x="313186" y="71934"/>
                </a:lnTo>
                <a:lnTo>
                  <a:pt x="320931" y="73463"/>
                </a:lnTo>
                <a:lnTo>
                  <a:pt x="354028" y="73463"/>
                </a:lnTo>
                <a:lnTo>
                  <a:pt x="349579" y="80671"/>
                </a:lnTo>
                <a:lnTo>
                  <a:pt x="337077" y="88983"/>
                </a:lnTo>
                <a:lnTo>
                  <a:pt x="320931" y="91893"/>
                </a:lnTo>
                <a:close/>
              </a:path>
              <a:path w="755015" h="92075">
                <a:moveTo>
                  <a:pt x="354028" y="73463"/>
                </a:moveTo>
                <a:lnTo>
                  <a:pt x="320931" y="73463"/>
                </a:lnTo>
                <a:lnTo>
                  <a:pt x="328674" y="71934"/>
                </a:lnTo>
                <a:lnTo>
                  <a:pt x="334759" y="67524"/>
                </a:lnTo>
                <a:lnTo>
                  <a:pt x="338738" y="60503"/>
                </a:lnTo>
                <a:lnTo>
                  <a:pt x="340163" y="51141"/>
                </a:lnTo>
                <a:lnTo>
                  <a:pt x="340163" y="2003"/>
                </a:lnTo>
                <a:lnTo>
                  <a:pt x="360519" y="2003"/>
                </a:lnTo>
                <a:lnTo>
                  <a:pt x="360519" y="50362"/>
                </a:lnTo>
                <a:lnTo>
                  <a:pt x="357654" y="67588"/>
                </a:lnTo>
                <a:lnTo>
                  <a:pt x="354028" y="73463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8367" y="552448"/>
            <a:ext cx="666726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rgbClr val="305868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9611" y="2316378"/>
            <a:ext cx="7964777" cy="2145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262626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608807" y="4848901"/>
            <a:ext cx="174625" cy="1149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A5A5A5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Relationship Id="rId17" Type="http://schemas.openxmlformats.org/officeDocument/2006/relationships/image" Target="../media/image16.png"/><Relationship Id="rId18" Type="http://schemas.openxmlformats.org/officeDocument/2006/relationships/image" Target="../media/image40.png"/><Relationship Id="rId19" Type="http://schemas.openxmlformats.org/officeDocument/2006/relationships/image" Target="../media/image4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jpg"/><Relationship Id="rId6" Type="http://schemas.openxmlformats.org/officeDocument/2006/relationships/image" Target="../media/image48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jpg"/><Relationship Id="rId6" Type="http://schemas.openxmlformats.org/officeDocument/2006/relationships/image" Target="../media/image59.jpg"/><Relationship Id="rId7" Type="http://schemas.openxmlformats.org/officeDocument/2006/relationships/image" Target="../media/image60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Relationship Id="rId3" Type="http://schemas.openxmlformats.org/officeDocument/2006/relationships/image" Target="../media/image62.jpg"/><Relationship Id="rId4" Type="http://schemas.openxmlformats.org/officeDocument/2006/relationships/image" Target="../media/image6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1.jp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jpg"/><Relationship Id="rId7" Type="http://schemas.openxmlformats.org/officeDocument/2006/relationships/image" Target="../media/image82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3.jpg"/><Relationship Id="rId4" Type="http://schemas.openxmlformats.org/officeDocument/2006/relationships/image" Target="../media/image84.jpg"/><Relationship Id="rId5" Type="http://schemas.openxmlformats.org/officeDocument/2006/relationships/image" Target="../media/image85.jpg"/><Relationship Id="rId6" Type="http://schemas.openxmlformats.org/officeDocument/2006/relationships/image" Target="../media/image8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png"/><Relationship Id="rId7" Type="http://schemas.openxmlformats.org/officeDocument/2006/relationships/image" Target="../media/image17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5638" y="1130389"/>
            <a:ext cx="4840605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235">
                <a:solidFill>
                  <a:srgbClr val="305868"/>
                </a:solidFill>
                <a:latin typeface="Tahoma"/>
                <a:cs typeface="Tahoma"/>
              </a:rPr>
              <a:t>C</a:t>
            </a:r>
            <a:r>
              <a:rPr dirty="0" sz="2800" spc="-65">
                <a:solidFill>
                  <a:srgbClr val="305868"/>
                </a:solidFill>
                <a:latin typeface="Tahoma"/>
                <a:cs typeface="Tahoma"/>
              </a:rPr>
              <a:t>L</a:t>
            </a:r>
            <a:r>
              <a:rPr dirty="0" sz="2800" spc="165">
                <a:solidFill>
                  <a:srgbClr val="305868"/>
                </a:solidFill>
                <a:latin typeface="Tahoma"/>
                <a:cs typeface="Tahoma"/>
              </a:rPr>
              <a:t>OUDERA</a:t>
            </a:r>
            <a:r>
              <a:rPr dirty="0" sz="2800" spc="-335">
                <a:solidFill>
                  <a:srgbClr val="305868"/>
                </a:solidFill>
                <a:latin typeface="Tahoma"/>
                <a:cs typeface="Tahoma"/>
              </a:rPr>
              <a:t> </a:t>
            </a:r>
            <a:r>
              <a:rPr dirty="0" sz="2800" spc="145">
                <a:solidFill>
                  <a:srgbClr val="305868"/>
                </a:solidFill>
                <a:latin typeface="Tahoma"/>
                <a:cs typeface="Tahoma"/>
              </a:rPr>
              <a:t>D</a:t>
            </a:r>
            <a:r>
              <a:rPr dirty="0" sz="2800" spc="40">
                <a:solidFill>
                  <a:srgbClr val="305868"/>
                </a:solidFill>
                <a:latin typeface="Tahoma"/>
                <a:cs typeface="Tahoma"/>
              </a:rPr>
              <a:t>A</a:t>
            </a:r>
            <a:r>
              <a:rPr dirty="0" sz="2800" spc="-170">
                <a:solidFill>
                  <a:srgbClr val="305868"/>
                </a:solidFill>
                <a:latin typeface="Tahoma"/>
                <a:cs typeface="Tahoma"/>
              </a:rPr>
              <a:t>T</a:t>
            </a:r>
            <a:r>
              <a:rPr dirty="0" sz="2800" spc="225">
                <a:solidFill>
                  <a:srgbClr val="305868"/>
                </a:solidFill>
                <a:latin typeface="Tahoma"/>
                <a:cs typeface="Tahoma"/>
              </a:rPr>
              <a:t>A</a:t>
            </a:r>
            <a:r>
              <a:rPr dirty="0" sz="2800" spc="-335">
                <a:solidFill>
                  <a:srgbClr val="305868"/>
                </a:solidFill>
                <a:latin typeface="Tahoma"/>
                <a:cs typeface="Tahoma"/>
              </a:rPr>
              <a:t> </a:t>
            </a:r>
            <a:r>
              <a:rPr dirty="0" sz="2800" spc="105">
                <a:solidFill>
                  <a:srgbClr val="305868"/>
                </a:solidFill>
                <a:latin typeface="Tahoma"/>
                <a:cs typeface="Tahoma"/>
              </a:rPr>
              <a:t>PL</a:t>
            </a:r>
            <a:r>
              <a:rPr dirty="0" sz="2800" spc="40">
                <a:solidFill>
                  <a:srgbClr val="305868"/>
                </a:solidFill>
                <a:latin typeface="Tahoma"/>
                <a:cs typeface="Tahoma"/>
              </a:rPr>
              <a:t>A</a:t>
            </a:r>
            <a:r>
              <a:rPr dirty="0" sz="2800" spc="175">
                <a:solidFill>
                  <a:srgbClr val="305868"/>
                </a:solidFill>
                <a:latin typeface="Tahoma"/>
                <a:cs typeface="Tahoma"/>
              </a:rPr>
              <a:t>TFORM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5637" y="2461486"/>
            <a:ext cx="131826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35">
                <a:solidFill>
                  <a:srgbClr val="7F7F7F"/>
                </a:solidFill>
                <a:latin typeface="Tahoma"/>
                <a:cs typeface="Tahoma"/>
              </a:rPr>
              <a:t>8th</a:t>
            </a:r>
            <a:r>
              <a:rPr dirty="0" sz="1600" spc="-195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dirty="0" sz="1600" spc="55">
                <a:solidFill>
                  <a:srgbClr val="7F7F7F"/>
                </a:solidFill>
                <a:latin typeface="Tahoma"/>
                <a:cs typeface="Tahoma"/>
              </a:rPr>
              <a:t>April</a:t>
            </a:r>
            <a:r>
              <a:rPr dirty="0" sz="1600" spc="-195">
                <a:solidFill>
                  <a:srgbClr val="7F7F7F"/>
                </a:solidFill>
                <a:latin typeface="Tahoma"/>
                <a:cs typeface="Tahoma"/>
              </a:rPr>
              <a:t> </a:t>
            </a:r>
            <a:r>
              <a:rPr dirty="0" sz="1600" spc="50">
                <a:solidFill>
                  <a:srgbClr val="7F7F7F"/>
                </a:solidFill>
                <a:latin typeface="Tahoma"/>
                <a:cs typeface="Tahoma"/>
              </a:rPr>
              <a:t>2022</a:t>
            </a:r>
            <a:endParaRPr sz="16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80"/>
            <a:ext cx="6907530" cy="502920"/>
            <a:chOff x="0" y="4640580"/>
            <a:chExt cx="6907530" cy="50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192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7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7"/>
                  </a:lnTo>
                  <a:lnTo>
                    <a:pt x="543888" y="36667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90"/>
                  </a:moveTo>
                  <a:lnTo>
                    <a:pt x="478583" y="89890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90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6"/>
                  </a:lnTo>
                  <a:lnTo>
                    <a:pt x="172009" y="28052"/>
                  </a:lnTo>
                  <a:lnTo>
                    <a:pt x="181643" y="13413"/>
                  </a:lnTo>
                  <a:lnTo>
                    <a:pt x="196331" y="3589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4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6"/>
                  </a:lnTo>
                  <a:lnTo>
                    <a:pt x="191541" y="35002"/>
                  </a:lnTo>
                  <a:lnTo>
                    <a:pt x="189670" y="46086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6"/>
                  </a:lnTo>
                  <a:lnTo>
                    <a:pt x="238375" y="35002"/>
                  </a:lnTo>
                  <a:lnTo>
                    <a:pt x="233147" y="26246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4" y="18429"/>
                  </a:lnTo>
                  <a:lnTo>
                    <a:pt x="257907" y="27982"/>
                  </a:lnTo>
                  <a:lnTo>
                    <a:pt x="261369" y="46086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90"/>
                  </a:moveTo>
                  <a:lnTo>
                    <a:pt x="385891" y="89890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3" y="77773"/>
                  </a:lnTo>
                  <a:lnTo>
                    <a:pt x="440806" y="86719"/>
                  </a:lnTo>
                  <a:lnTo>
                    <a:pt x="421102" y="89890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8" y="18569"/>
                  </a:lnTo>
                  <a:lnTo>
                    <a:pt x="47052" y="18569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7"/>
                  </a:lnTo>
                  <a:lnTo>
                    <a:pt x="54275" y="18569"/>
                  </a:lnTo>
                  <a:lnTo>
                    <a:pt x="72998" y="18569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90"/>
                  </a:moveTo>
                  <a:lnTo>
                    <a:pt x="99517" y="89890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90"/>
                  </a:lnTo>
                  <a:close/>
                </a:path>
                <a:path w="755015" h="92075">
                  <a:moveTo>
                    <a:pt x="598498" y="89890"/>
                  </a:moveTo>
                  <a:lnTo>
                    <a:pt x="578551" y="89890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90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90"/>
                  </a:moveTo>
                  <a:lnTo>
                    <a:pt x="633058" y="89890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90"/>
                  </a:lnTo>
                  <a:close/>
                </a:path>
                <a:path w="755015" h="92075">
                  <a:moveTo>
                    <a:pt x="682168" y="89890"/>
                  </a:moveTo>
                  <a:lnTo>
                    <a:pt x="661582" y="89890"/>
                  </a:lnTo>
                  <a:lnTo>
                    <a:pt x="698682" y="2003"/>
                  </a:lnTo>
                  <a:lnTo>
                    <a:pt x="716920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90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90"/>
                  </a:moveTo>
                  <a:lnTo>
                    <a:pt x="733830" y="89890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90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65404"/>
            <a:ext cx="621982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/>
              <a:t>POINT</a:t>
            </a:r>
            <a:r>
              <a:rPr dirty="0" spc="-265"/>
              <a:t> </a:t>
            </a:r>
            <a:r>
              <a:rPr dirty="0" spc="60"/>
              <a:t>SOLUTIONS</a:t>
            </a:r>
            <a:r>
              <a:rPr dirty="0" spc="-265"/>
              <a:t> </a:t>
            </a:r>
            <a:r>
              <a:rPr dirty="0" spc="175"/>
              <a:t>H</a:t>
            </a:r>
            <a:r>
              <a:rPr dirty="0" spc="25"/>
              <a:t>A</a:t>
            </a:r>
            <a:r>
              <a:rPr dirty="0" spc="110"/>
              <a:t>VE</a:t>
            </a:r>
            <a:r>
              <a:rPr dirty="0" spc="-265"/>
              <a:t> </a:t>
            </a:r>
            <a:r>
              <a:rPr dirty="0" spc="185"/>
              <a:t>AN</a:t>
            </a:r>
            <a:r>
              <a:rPr dirty="0" spc="-265"/>
              <a:t> </a:t>
            </a:r>
            <a:r>
              <a:rPr dirty="0" spc="50"/>
              <a:t>INTEGR</a:t>
            </a:r>
            <a:r>
              <a:rPr dirty="0" spc="25"/>
              <a:t>A</a:t>
            </a:r>
            <a:r>
              <a:rPr dirty="0" spc="65"/>
              <a:t>TION</a:t>
            </a:r>
            <a:r>
              <a:rPr dirty="0" spc="-265"/>
              <a:t> </a:t>
            </a:r>
            <a:r>
              <a:rPr dirty="0" spc="-135"/>
              <a:t>T</a:t>
            </a:r>
            <a:r>
              <a:rPr dirty="0" spc="155"/>
              <a:t>AX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434787" y="1404397"/>
            <a:ext cx="1381125" cy="1381125"/>
            <a:chOff x="434787" y="1404397"/>
            <a:chExt cx="1381125" cy="1381125"/>
          </a:xfrm>
        </p:grpSpPr>
        <p:sp>
          <p:nvSpPr>
            <p:cNvPr id="8" name="object 8"/>
            <p:cNvSpPr/>
            <p:nvPr/>
          </p:nvSpPr>
          <p:spPr>
            <a:xfrm>
              <a:off x="439550" y="140916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9"/>
                  </a:moveTo>
                  <a:lnTo>
                    <a:pt x="1721" y="636822"/>
                  </a:lnTo>
                  <a:lnTo>
                    <a:pt x="6810" y="588775"/>
                  </a:lnTo>
                  <a:lnTo>
                    <a:pt x="15149" y="541773"/>
                  </a:lnTo>
                  <a:lnTo>
                    <a:pt x="26622" y="495932"/>
                  </a:lnTo>
                  <a:lnTo>
                    <a:pt x="41113" y="451369"/>
                  </a:lnTo>
                  <a:lnTo>
                    <a:pt x="58507" y="408200"/>
                  </a:lnTo>
                  <a:lnTo>
                    <a:pt x="78687" y="366540"/>
                  </a:lnTo>
                  <a:lnTo>
                    <a:pt x="101538" y="326506"/>
                  </a:lnTo>
                  <a:lnTo>
                    <a:pt x="126942" y="288214"/>
                  </a:lnTo>
                  <a:lnTo>
                    <a:pt x="154784" y="251780"/>
                  </a:lnTo>
                  <a:lnTo>
                    <a:pt x="184949" y="217319"/>
                  </a:lnTo>
                  <a:lnTo>
                    <a:pt x="217319" y="184949"/>
                  </a:lnTo>
                  <a:lnTo>
                    <a:pt x="251780" y="154784"/>
                  </a:lnTo>
                  <a:lnTo>
                    <a:pt x="288214" y="126942"/>
                  </a:lnTo>
                  <a:lnTo>
                    <a:pt x="326506" y="101538"/>
                  </a:lnTo>
                  <a:lnTo>
                    <a:pt x="366540" y="78687"/>
                  </a:lnTo>
                  <a:lnTo>
                    <a:pt x="408200" y="58507"/>
                  </a:lnTo>
                  <a:lnTo>
                    <a:pt x="451369" y="41113"/>
                  </a:lnTo>
                  <a:lnTo>
                    <a:pt x="495932" y="26622"/>
                  </a:lnTo>
                  <a:lnTo>
                    <a:pt x="541773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9" y="0"/>
                  </a:lnTo>
                  <a:lnTo>
                    <a:pt x="735191" y="1779"/>
                  </a:lnTo>
                  <a:lnTo>
                    <a:pt x="784040" y="7070"/>
                  </a:lnTo>
                  <a:lnTo>
                    <a:pt x="832174" y="15800"/>
                  </a:lnTo>
                  <a:lnTo>
                    <a:pt x="879420" y="27898"/>
                  </a:lnTo>
                  <a:lnTo>
                    <a:pt x="925604" y="43292"/>
                  </a:lnTo>
                  <a:lnTo>
                    <a:pt x="970554" y="61911"/>
                  </a:lnTo>
                  <a:lnTo>
                    <a:pt x="1014096" y="83683"/>
                  </a:lnTo>
                  <a:lnTo>
                    <a:pt x="1056058" y="108536"/>
                  </a:lnTo>
                  <a:lnTo>
                    <a:pt x="1096267" y="136398"/>
                  </a:lnTo>
                  <a:lnTo>
                    <a:pt x="1134550" y="167199"/>
                  </a:lnTo>
                  <a:lnTo>
                    <a:pt x="1170733" y="200866"/>
                  </a:lnTo>
                  <a:lnTo>
                    <a:pt x="1204400" y="237049"/>
                  </a:lnTo>
                  <a:lnTo>
                    <a:pt x="1235201" y="275332"/>
                  </a:lnTo>
                  <a:lnTo>
                    <a:pt x="1263063" y="315541"/>
                  </a:lnTo>
                  <a:lnTo>
                    <a:pt x="1287916" y="357503"/>
                  </a:lnTo>
                  <a:lnTo>
                    <a:pt x="1309688" y="401045"/>
                  </a:lnTo>
                  <a:lnTo>
                    <a:pt x="1328307" y="445995"/>
                  </a:lnTo>
                  <a:lnTo>
                    <a:pt x="1343701" y="492179"/>
                  </a:lnTo>
                  <a:lnTo>
                    <a:pt x="1355799" y="539425"/>
                  </a:lnTo>
                  <a:lnTo>
                    <a:pt x="1364529" y="587559"/>
                  </a:lnTo>
                  <a:lnTo>
                    <a:pt x="1369820" y="636408"/>
                  </a:lnTo>
                  <a:lnTo>
                    <a:pt x="1371599" y="685799"/>
                  </a:lnTo>
                  <a:lnTo>
                    <a:pt x="1369878" y="734777"/>
                  </a:lnTo>
                  <a:lnTo>
                    <a:pt x="1364789" y="782824"/>
                  </a:lnTo>
                  <a:lnTo>
                    <a:pt x="1356450" y="829826"/>
                  </a:lnTo>
                  <a:lnTo>
                    <a:pt x="1344977" y="875667"/>
                  </a:lnTo>
                  <a:lnTo>
                    <a:pt x="1330486" y="920230"/>
                  </a:lnTo>
                  <a:lnTo>
                    <a:pt x="1313092" y="963399"/>
                  </a:lnTo>
                  <a:lnTo>
                    <a:pt x="1292912" y="1005059"/>
                  </a:lnTo>
                  <a:lnTo>
                    <a:pt x="1270061" y="1045093"/>
                  </a:lnTo>
                  <a:lnTo>
                    <a:pt x="1244657" y="1083385"/>
                  </a:lnTo>
                  <a:lnTo>
                    <a:pt x="1216815" y="1119819"/>
                  </a:lnTo>
                  <a:lnTo>
                    <a:pt x="1186650" y="1154280"/>
                  </a:lnTo>
                  <a:lnTo>
                    <a:pt x="1154280" y="1186650"/>
                  </a:lnTo>
                  <a:lnTo>
                    <a:pt x="1119819" y="1216815"/>
                  </a:lnTo>
                  <a:lnTo>
                    <a:pt x="1083385" y="1244657"/>
                  </a:lnTo>
                  <a:lnTo>
                    <a:pt x="1045093" y="1270061"/>
                  </a:lnTo>
                  <a:lnTo>
                    <a:pt x="1005059" y="1292912"/>
                  </a:lnTo>
                  <a:lnTo>
                    <a:pt x="963399" y="1313092"/>
                  </a:lnTo>
                  <a:lnTo>
                    <a:pt x="920230" y="1330486"/>
                  </a:lnTo>
                  <a:lnTo>
                    <a:pt x="875667" y="1344977"/>
                  </a:lnTo>
                  <a:lnTo>
                    <a:pt x="829826" y="1356450"/>
                  </a:lnTo>
                  <a:lnTo>
                    <a:pt x="782824" y="1364789"/>
                  </a:lnTo>
                  <a:lnTo>
                    <a:pt x="734777" y="1369878"/>
                  </a:lnTo>
                  <a:lnTo>
                    <a:pt x="685799" y="1371599"/>
                  </a:lnTo>
                  <a:lnTo>
                    <a:pt x="636822" y="1369878"/>
                  </a:lnTo>
                  <a:lnTo>
                    <a:pt x="588775" y="1364789"/>
                  </a:lnTo>
                  <a:lnTo>
                    <a:pt x="541773" y="1356450"/>
                  </a:lnTo>
                  <a:lnTo>
                    <a:pt x="495932" y="1344977"/>
                  </a:lnTo>
                  <a:lnTo>
                    <a:pt x="451369" y="1330486"/>
                  </a:lnTo>
                  <a:lnTo>
                    <a:pt x="408200" y="1313092"/>
                  </a:lnTo>
                  <a:lnTo>
                    <a:pt x="366540" y="1292912"/>
                  </a:lnTo>
                  <a:lnTo>
                    <a:pt x="326506" y="1270061"/>
                  </a:lnTo>
                  <a:lnTo>
                    <a:pt x="288214" y="1244657"/>
                  </a:lnTo>
                  <a:lnTo>
                    <a:pt x="251780" y="1216815"/>
                  </a:lnTo>
                  <a:lnTo>
                    <a:pt x="217319" y="1186650"/>
                  </a:lnTo>
                  <a:lnTo>
                    <a:pt x="184949" y="1154280"/>
                  </a:lnTo>
                  <a:lnTo>
                    <a:pt x="154784" y="1119819"/>
                  </a:lnTo>
                  <a:lnTo>
                    <a:pt x="126942" y="1083385"/>
                  </a:lnTo>
                  <a:lnTo>
                    <a:pt x="101538" y="1045093"/>
                  </a:lnTo>
                  <a:lnTo>
                    <a:pt x="78687" y="1005059"/>
                  </a:lnTo>
                  <a:lnTo>
                    <a:pt x="58507" y="963399"/>
                  </a:lnTo>
                  <a:lnTo>
                    <a:pt x="41113" y="920230"/>
                  </a:lnTo>
                  <a:lnTo>
                    <a:pt x="26622" y="875667"/>
                  </a:lnTo>
                  <a:lnTo>
                    <a:pt x="15149" y="829826"/>
                  </a:lnTo>
                  <a:lnTo>
                    <a:pt x="6810" y="782824"/>
                  </a:lnTo>
                  <a:lnTo>
                    <a:pt x="1721" y="734777"/>
                  </a:lnTo>
                  <a:lnTo>
                    <a:pt x="0" y="685799"/>
                  </a:lnTo>
                  <a:close/>
                </a:path>
                <a:path w="1371600" h="1371600">
                  <a:moveTo>
                    <a:pt x="154949" y="685799"/>
                  </a:moveTo>
                  <a:lnTo>
                    <a:pt x="157119" y="734118"/>
                  </a:lnTo>
                  <a:lnTo>
                    <a:pt x="163502" y="781221"/>
                  </a:lnTo>
                  <a:lnTo>
                    <a:pt x="173912" y="826921"/>
                  </a:lnTo>
                  <a:lnTo>
                    <a:pt x="188160" y="871030"/>
                  </a:lnTo>
                  <a:lnTo>
                    <a:pt x="206061" y="913363"/>
                  </a:lnTo>
                  <a:lnTo>
                    <a:pt x="227426" y="953730"/>
                  </a:lnTo>
                  <a:lnTo>
                    <a:pt x="252067" y="991945"/>
                  </a:lnTo>
                  <a:lnTo>
                    <a:pt x="279798" y="1027820"/>
                  </a:lnTo>
                  <a:lnTo>
                    <a:pt x="310432" y="1061167"/>
                  </a:lnTo>
                  <a:lnTo>
                    <a:pt x="343779" y="1091801"/>
                  </a:lnTo>
                  <a:lnTo>
                    <a:pt x="379654" y="1119532"/>
                  </a:lnTo>
                  <a:lnTo>
                    <a:pt x="417869" y="1144173"/>
                  </a:lnTo>
                  <a:lnTo>
                    <a:pt x="458236" y="1165538"/>
                  </a:lnTo>
                  <a:lnTo>
                    <a:pt x="500569" y="1183439"/>
                  </a:lnTo>
                  <a:lnTo>
                    <a:pt x="544678" y="1197687"/>
                  </a:lnTo>
                  <a:lnTo>
                    <a:pt x="590378" y="1208097"/>
                  </a:lnTo>
                  <a:lnTo>
                    <a:pt x="637481" y="1214480"/>
                  </a:lnTo>
                  <a:lnTo>
                    <a:pt x="685799" y="1216650"/>
                  </a:lnTo>
                  <a:lnTo>
                    <a:pt x="734118" y="1214480"/>
                  </a:lnTo>
                  <a:lnTo>
                    <a:pt x="781221" y="1208097"/>
                  </a:lnTo>
                  <a:lnTo>
                    <a:pt x="826921" y="1197687"/>
                  </a:lnTo>
                  <a:lnTo>
                    <a:pt x="871030" y="1183439"/>
                  </a:lnTo>
                  <a:lnTo>
                    <a:pt x="913363" y="1165538"/>
                  </a:lnTo>
                  <a:lnTo>
                    <a:pt x="953730" y="1144173"/>
                  </a:lnTo>
                  <a:lnTo>
                    <a:pt x="991945" y="1119532"/>
                  </a:lnTo>
                  <a:lnTo>
                    <a:pt x="1027820" y="1091801"/>
                  </a:lnTo>
                  <a:lnTo>
                    <a:pt x="1061167" y="1061167"/>
                  </a:lnTo>
                  <a:lnTo>
                    <a:pt x="1091801" y="1027820"/>
                  </a:lnTo>
                  <a:lnTo>
                    <a:pt x="1119532" y="991945"/>
                  </a:lnTo>
                  <a:lnTo>
                    <a:pt x="1144173" y="953730"/>
                  </a:lnTo>
                  <a:lnTo>
                    <a:pt x="1165538" y="913363"/>
                  </a:lnTo>
                  <a:lnTo>
                    <a:pt x="1183439" y="871030"/>
                  </a:lnTo>
                  <a:lnTo>
                    <a:pt x="1197687" y="826921"/>
                  </a:lnTo>
                  <a:lnTo>
                    <a:pt x="1208097" y="781221"/>
                  </a:lnTo>
                  <a:lnTo>
                    <a:pt x="1214480" y="734118"/>
                  </a:lnTo>
                  <a:lnTo>
                    <a:pt x="1216650" y="685799"/>
                  </a:lnTo>
                  <a:lnTo>
                    <a:pt x="1214480" y="637481"/>
                  </a:lnTo>
                  <a:lnTo>
                    <a:pt x="1208097" y="590378"/>
                  </a:lnTo>
                  <a:lnTo>
                    <a:pt x="1197687" y="544678"/>
                  </a:lnTo>
                  <a:lnTo>
                    <a:pt x="1183439" y="500569"/>
                  </a:lnTo>
                  <a:lnTo>
                    <a:pt x="1165538" y="458236"/>
                  </a:lnTo>
                  <a:lnTo>
                    <a:pt x="1144173" y="417869"/>
                  </a:lnTo>
                  <a:lnTo>
                    <a:pt x="1119532" y="379654"/>
                  </a:lnTo>
                  <a:lnTo>
                    <a:pt x="1091801" y="343779"/>
                  </a:lnTo>
                  <a:lnTo>
                    <a:pt x="1061167" y="310432"/>
                  </a:lnTo>
                  <a:lnTo>
                    <a:pt x="1027820" y="279799"/>
                  </a:lnTo>
                  <a:lnTo>
                    <a:pt x="991945" y="252067"/>
                  </a:lnTo>
                  <a:lnTo>
                    <a:pt x="953730" y="227426"/>
                  </a:lnTo>
                  <a:lnTo>
                    <a:pt x="913363" y="206061"/>
                  </a:lnTo>
                  <a:lnTo>
                    <a:pt x="871030" y="188161"/>
                  </a:lnTo>
                  <a:lnTo>
                    <a:pt x="826921" y="173912"/>
                  </a:lnTo>
                  <a:lnTo>
                    <a:pt x="781221" y="163502"/>
                  </a:lnTo>
                  <a:lnTo>
                    <a:pt x="734118" y="157119"/>
                  </a:lnTo>
                  <a:lnTo>
                    <a:pt x="685799" y="154949"/>
                  </a:lnTo>
                  <a:lnTo>
                    <a:pt x="637481" y="157119"/>
                  </a:lnTo>
                  <a:lnTo>
                    <a:pt x="590378" y="163502"/>
                  </a:lnTo>
                  <a:lnTo>
                    <a:pt x="544678" y="173912"/>
                  </a:lnTo>
                  <a:lnTo>
                    <a:pt x="500569" y="188161"/>
                  </a:lnTo>
                  <a:lnTo>
                    <a:pt x="458236" y="206061"/>
                  </a:lnTo>
                  <a:lnTo>
                    <a:pt x="417869" y="227426"/>
                  </a:lnTo>
                  <a:lnTo>
                    <a:pt x="379654" y="252067"/>
                  </a:lnTo>
                  <a:lnTo>
                    <a:pt x="343779" y="279799"/>
                  </a:lnTo>
                  <a:lnTo>
                    <a:pt x="310432" y="310432"/>
                  </a:lnTo>
                  <a:lnTo>
                    <a:pt x="279798" y="343779"/>
                  </a:lnTo>
                  <a:lnTo>
                    <a:pt x="252067" y="379654"/>
                  </a:lnTo>
                  <a:lnTo>
                    <a:pt x="227426" y="417869"/>
                  </a:lnTo>
                  <a:lnTo>
                    <a:pt x="206061" y="458236"/>
                  </a:lnTo>
                  <a:lnTo>
                    <a:pt x="188160" y="500569"/>
                  </a:lnTo>
                  <a:lnTo>
                    <a:pt x="173912" y="544678"/>
                  </a:lnTo>
                  <a:lnTo>
                    <a:pt x="163502" y="590378"/>
                  </a:lnTo>
                  <a:lnTo>
                    <a:pt x="157119" y="637481"/>
                  </a:lnTo>
                  <a:lnTo>
                    <a:pt x="154949" y="685799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6025" y="1959475"/>
              <a:ext cx="938649" cy="258936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3881437" y="1404384"/>
            <a:ext cx="1381125" cy="1381125"/>
            <a:chOff x="3881437" y="1404384"/>
            <a:chExt cx="1381125" cy="1381125"/>
          </a:xfrm>
        </p:grpSpPr>
        <p:sp>
          <p:nvSpPr>
            <p:cNvPr id="11" name="object 11"/>
            <p:cNvSpPr/>
            <p:nvPr/>
          </p:nvSpPr>
          <p:spPr>
            <a:xfrm>
              <a:off x="3886200" y="1409147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9"/>
                  </a:moveTo>
                  <a:lnTo>
                    <a:pt x="1721" y="636822"/>
                  </a:lnTo>
                  <a:lnTo>
                    <a:pt x="6810" y="588775"/>
                  </a:lnTo>
                  <a:lnTo>
                    <a:pt x="15149" y="541773"/>
                  </a:lnTo>
                  <a:lnTo>
                    <a:pt x="26622" y="495932"/>
                  </a:lnTo>
                  <a:lnTo>
                    <a:pt x="41113" y="451369"/>
                  </a:lnTo>
                  <a:lnTo>
                    <a:pt x="58507" y="408200"/>
                  </a:lnTo>
                  <a:lnTo>
                    <a:pt x="78687" y="366540"/>
                  </a:lnTo>
                  <a:lnTo>
                    <a:pt x="101538" y="326506"/>
                  </a:lnTo>
                  <a:lnTo>
                    <a:pt x="126942" y="288214"/>
                  </a:lnTo>
                  <a:lnTo>
                    <a:pt x="154784" y="251780"/>
                  </a:lnTo>
                  <a:lnTo>
                    <a:pt x="184949" y="217319"/>
                  </a:lnTo>
                  <a:lnTo>
                    <a:pt x="217319" y="184949"/>
                  </a:lnTo>
                  <a:lnTo>
                    <a:pt x="251780" y="154784"/>
                  </a:lnTo>
                  <a:lnTo>
                    <a:pt x="288214" y="126942"/>
                  </a:lnTo>
                  <a:lnTo>
                    <a:pt x="326506" y="101538"/>
                  </a:lnTo>
                  <a:lnTo>
                    <a:pt x="366540" y="78687"/>
                  </a:lnTo>
                  <a:lnTo>
                    <a:pt x="408200" y="58507"/>
                  </a:lnTo>
                  <a:lnTo>
                    <a:pt x="451369" y="41113"/>
                  </a:lnTo>
                  <a:lnTo>
                    <a:pt x="495932" y="26622"/>
                  </a:lnTo>
                  <a:lnTo>
                    <a:pt x="541773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9" y="0"/>
                  </a:lnTo>
                  <a:lnTo>
                    <a:pt x="735191" y="1779"/>
                  </a:lnTo>
                  <a:lnTo>
                    <a:pt x="784040" y="7070"/>
                  </a:lnTo>
                  <a:lnTo>
                    <a:pt x="832174" y="15800"/>
                  </a:lnTo>
                  <a:lnTo>
                    <a:pt x="879420" y="27898"/>
                  </a:lnTo>
                  <a:lnTo>
                    <a:pt x="925604" y="43292"/>
                  </a:lnTo>
                  <a:lnTo>
                    <a:pt x="970554" y="61911"/>
                  </a:lnTo>
                  <a:lnTo>
                    <a:pt x="1014096" y="83683"/>
                  </a:lnTo>
                  <a:lnTo>
                    <a:pt x="1056058" y="108536"/>
                  </a:lnTo>
                  <a:lnTo>
                    <a:pt x="1096267" y="136398"/>
                  </a:lnTo>
                  <a:lnTo>
                    <a:pt x="1134550" y="167199"/>
                  </a:lnTo>
                  <a:lnTo>
                    <a:pt x="1170733" y="200866"/>
                  </a:lnTo>
                  <a:lnTo>
                    <a:pt x="1204400" y="237049"/>
                  </a:lnTo>
                  <a:lnTo>
                    <a:pt x="1235201" y="275332"/>
                  </a:lnTo>
                  <a:lnTo>
                    <a:pt x="1263063" y="315541"/>
                  </a:lnTo>
                  <a:lnTo>
                    <a:pt x="1287916" y="357503"/>
                  </a:lnTo>
                  <a:lnTo>
                    <a:pt x="1309688" y="401045"/>
                  </a:lnTo>
                  <a:lnTo>
                    <a:pt x="1328307" y="445995"/>
                  </a:lnTo>
                  <a:lnTo>
                    <a:pt x="1343701" y="492179"/>
                  </a:lnTo>
                  <a:lnTo>
                    <a:pt x="1355799" y="539425"/>
                  </a:lnTo>
                  <a:lnTo>
                    <a:pt x="1364529" y="587559"/>
                  </a:lnTo>
                  <a:lnTo>
                    <a:pt x="1369820" y="636408"/>
                  </a:lnTo>
                  <a:lnTo>
                    <a:pt x="1371599" y="685799"/>
                  </a:lnTo>
                  <a:lnTo>
                    <a:pt x="1369878" y="734777"/>
                  </a:lnTo>
                  <a:lnTo>
                    <a:pt x="1364789" y="782824"/>
                  </a:lnTo>
                  <a:lnTo>
                    <a:pt x="1356450" y="829826"/>
                  </a:lnTo>
                  <a:lnTo>
                    <a:pt x="1344977" y="875667"/>
                  </a:lnTo>
                  <a:lnTo>
                    <a:pt x="1330486" y="920230"/>
                  </a:lnTo>
                  <a:lnTo>
                    <a:pt x="1313092" y="963399"/>
                  </a:lnTo>
                  <a:lnTo>
                    <a:pt x="1292912" y="1005059"/>
                  </a:lnTo>
                  <a:lnTo>
                    <a:pt x="1270061" y="1045093"/>
                  </a:lnTo>
                  <a:lnTo>
                    <a:pt x="1244657" y="1083385"/>
                  </a:lnTo>
                  <a:lnTo>
                    <a:pt x="1216815" y="1119819"/>
                  </a:lnTo>
                  <a:lnTo>
                    <a:pt x="1186650" y="1154280"/>
                  </a:lnTo>
                  <a:lnTo>
                    <a:pt x="1154280" y="1186650"/>
                  </a:lnTo>
                  <a:lnTo>
                    <a:pt x="1119819" y="1216815"/>
                  </a:lnTo>
                  <a:lnTo>
                    <a:pt x="1083385" y="1244657"/>
                  </a:lnTo>
                  <a:lnTo>
                    <a:pt x="1045093" y="1270061"/>
                  </a:lnTo>
                  <a:lnTo>
                    <a:pt x="1005059" y="1292912"/>
                  </a:lnTo>
                  <a:lnTo>
                    <a:pt x="963399" y="1313092"/>
                  </a:lnTo>
                  <a:lnTo>
                    <a:pt x="920230" y="1330486"/>
                  </a:lnTo>
                  <a:lnTo>
                    <a:pt x="875667" y="1344977"/>
                  </a:lnTo>
                  <a:lnTo>
                    <a:pt x="829826" y="1356450"/>
                  </a:lnTo>
                  <a:lnTo>
                    <a:pt x="782824" y="1364789"/>
                  </a:lnTo>
                  <a:lnTo>
                    <a:pt x="734777" y="1369878"/>
                  </a:lnTo>
                  <a:lnTo>
                    <a:pt x="685799" y="1371599"/>
                  </a:lnTo>
                  <a:lnTo>
                    <a:pt x="636822" y="1369878"/>
                  </a:lnTo>
                  <a:lnTo>
                    <a:pt x="588775" y="1364789"/>
                  </a:lnTo>
                  <a:lnTo>
                    <a:pt x="541773" y="1356450"/>
                  </a:lnTo>
                  <a:lnTo>
                    <a:pt x="495932" y="1344977"/>
                  </a:lnTo>
                  <a:lnTo>
                    <a:pt x="451369" y="1330486"/>
                  </a:lnTo>
                  <a:lnTo>
                    <a:pt x="408200" y="1313092"/>
                  </a:lnTo>
                  <a:lnTo>
                    <a:pt x="366540" y="1292912"/>
                  </a:lnTo>
                  <a:lnTo>
                    <a:pt x="326506" y="1270061"/>
                  </a:lnTo>
                  <a:lnTo>
                    <a:pt x="288214" y="1244657"/>
                  </a:lnTo>
                  <a:lnTo>
                    <a:pt x="251780" y="1216815"/>
                  </a:lnTo>
                  <a:lnTo>
                    <a:pt x="217319" y="1186650"/>
                  </a:lnTo>
                  <a:lnTo>
                    <a:pt x="184949" y="1154280"/>
                  </a:lnTo>
                  <a:lnTo>
                    <a:pt x="154784" y="1119819"/>
                  </a:lnTo>
                  <a:lnTo>
                    <a:pt x="126942" y="1083385"/>
                  </a:lnTo>
                  <a:lnTo>
                    <a:pt x="101538" y="1045093"/>
                  </a:lnTo>
                  <a:lnTo>
                    <a:pt x="78687" y="1005059"/>
                  </a:lnTo>
                  <a:lnTo>
                    <a:pt x="58507" y="963399"/>
                  </a:lnTo>
                  <a:lnTo>
                    <a:pt x="41113" y="920230"/>
                  </a:lnTo>
                  <a:lnTo>
                    <a:pt x="26622" y="875667"/>
                  </a:lnTo>
                  <a:lnTo>
                    <a:pt x="15149" y="829826"/>
                  </a:lnTo>
                  <a:lnTo>
                    <a:pt x="6810" y="782824"/>
                  </a:lnTo>
                  <a:lnTo>
                    <a:pt x="1721" y="734777"/>
                  </a:lnTo>
                  <a:lnTo>
                    <a:pt x="0" y="685799"/>
                  </a:lnTo>
                  <a:close/>
                </a:path>
                <a:path w="1371600" h="1371600">
                  <a:moveTo>
                    <a:pt x="154949" y="685799"/>
                  </a:moveTo>
                  <a:lnTo>
                    <a:pt x="157118" y="734118"/>
                  </a:lnTo>
                  <a:lnTo>
                    <a:pt x="163502" y="781221"/>
                  </a:lnTo>
                  <a:lnTo>
                    <a:pt x="173912" y="826921"/>
                  </a:lnTo>
                  <a:lnTo>
                    <a:pt x="188160" y="871030"/>
                  </a:lnTo>
                  <a:lnTo>
                    <a:pt x="206061" y="913363"/>
                  </a:lnTo>
                  <a:lnTo>
                    <a:pt x="227426" y="953730"/>
                  </a:lnTo>
                  <a:lnTo>
                    <a:pt x="252067" y="991945"/>
                  </a:lnTo>
                  <a:lnTo>
                    <a:pt x="279798" y="1027820"/>
                  </a:lnTo>
                  <a:lnTo>
                    <a:pt x="310432" y="1061167"/>
                  </a:lnTo>
                  <a:lnTo>
                    <a:pt x="343779" y="1091800"/>
                  </a:lnTo>
                  <a:lnTo>
                    <a:pt x="379654" y="1119531"/>
                  </a:lnTo>
                  <a:lnTo>
                    <a:pt x="417869" y="1144173"/>
                  </a:lnTo>
                  <a:lnTo>
                    <a:pt x="458236" y="1165538"/>
                  </a:lnTo>
                  <a:lnTo>
                    <a:pt x="500569" y="1183438"/>
                  </a:lnTo>
                  <a:lnTo>
                    <a:pt x="544678" y="1197687"/>
                  </a:lnTo>
                  <a:lnTo>
                    <a:pt x="590378" y="1208097"/>
                  </a:lnTo>
                  <a:lnTo>
                    <a:pt x="637481" y="1214480"/>
                  </a:lnTo>
                  <a:lnTo>
                    <a:pt x="685799" y="1216650"/>
                  </a:lnTo>
                  <a:lnTo>
                    <a:pt x="734118" y="1214480"/>
                  </a:lnTo>
                  <a:lnTo>
                    <a:pt x="781221" y="1208097"/>
                  </a:lnTo>
                  <a:lnTo>
                    <a:pt x="826921" y="1197687"/>
                  </a:lnTo>
                  <a:lnTo>
                    <a:pt x="871030" y="1183438"/>
                  </a:lnTo>
                  <a:lnTo>
                    <a:pt x="913363" y="1165538"/>
                  </a:lnTo>
                  <a:lnTo>
                    <a:pt x="953730" y="1144173"/>
                  </a:lnTo>
                  <a:lnTo>
                    <a:pt x="991945" y="1119531"/>
                  </a:lnTo>
                  <a:lnTo>
                    <a:pt x="1027820" y="1091800"/>
                  </a:lnTo>
                  <a:lnTo>
                    <a:pt x="1061167" y="1061167"/>
                  </a:lnTo>
                  <a:lnTo>
                    <a:pt x="1091801" y="1027820"/>
                  </a:lnTo>
                  <a:lnTo>
                    <a:pt x="1119532" y="991945"/>
                  </a:lnTo>
                  <a:lnTo>
                    <a:pt x="1144173" y="953730"/>
                  </a:lnTo>
                  <a:lnTo>
                    <a:pt x="1165538" y="913363"/>
                  </a:lnTo>
                  <a:lnTo>
                    <a:pt x="1183439" y="871030"/>
                  </a:lnTo>
                  <a:lnTo>
                    <a:pt x="1197687" y="826921"/>
                  </a:lnTo>
                  <a:lnTo>
                    <a:pt x="1208097" y="781221"/>
                  </a:lnTo>
                  <a:lnTo>
                    <a:pt x="1214481" y="734118"/>
                  </a:lnTo>
                  <a:lnTo>
                    <a:pt x="1216650" y="685799"/>
                  </a:lnTo>
                  <a:lnTo>
                    <a:pt x="1214481" y="637481"/>
                  </a:lnTo>
                  <a:lnTo>
                    <a:pt x="1208097" y="590378"/>
                  </a:lnTo>
                  <a:lnTo>
                    <a:pt x="1197687" y="544678"/>
                  </a:lnTo>
                  <a:lnTo>
                    <a:pt x="1183439" y="500569"/>
                  </a:lnTo>
                  <a:lnTo>
                    <a:pt x="1165538" y="458236"/>
                  </a:lnTo>
                  <a:lnTo>
                    <a:pt x="1144173" y="417869"/>
                  </a:lnTo>
                  <a:lnTo>
                    <a:pt x="1119532" y="379654"/>
                  </a:lnTo>
                  <a:lnTo>
                    <a:pt x="1091801" y="343779"/>
                  </a:lnTo>
                  <a:lnTo>
                    <a:pt x="1061167" y="310432"/>
                  </a:lnTo>
                  <a:lnTo>
                    <a:pt x="1027820" y="279799"/>
                  </a:lnTo>
                  <a:lnTo>
                    <a:pt x="991945" y="252067"/>
                  </a:lnTo>
                  <a:lnTo>
                    <a:pt x="953730" y="227426"/>
                  </a:lnTo>
                  <a:lnTo>
                    <a:pt x="913363" y="206061"/>
                  </a:lnTo>
                  <a:lnTo>
                    <a:pt x="871030" y="188161"/>
                  </a:lnTo>
                  <a:lnTo>
                    <a:pt x="826921" y="173912"/>
                  </a:lnTo>
                  <a:lnTo>
                    <a:pt x="781221" y="163502"/>
                  </a:lnTo>
                  <a:lnTo>
                    <a:pt x="734118" y="157119"/>
                  </a:lnTo>
                  <a:lnTo>
                    <a:pt x="685799" y="154949"/>
                  </a:lnTo>
                  <a:lnTo>
                    <a:pt x="637481" y="157119"/>
                  </a:lnTo>
                  <a:lnTo>
                    <a:pt x="590378" y="163502"/>
                  </a:lnTo>
                  <a:lnTo>
                    <a:pt x="544678" y="173912"/>
                  </a:lnTo>
                  <a:lnTo>
                    <a:pt x="500569" y="188161"/>
                  </a:lnTo>
                  <a:lnTo>
                    <a:pt x="458236" y="206061"/>
                  </a:lnTo>
                  <a:lnTo>
                    <a:pt x="417869" y="227426"/>
                  </a:lnTo>
                  <a:lnTo>
                    <a:pt x="379654" y="252067"/>
                  </a:lnTo>
                  <a:lnTo>
                    <a:pt x="343779" y="279799"/>
                  </a:lnTo>
                  <a:lnTo>
                    <a:pt x="310432" y="310432"/>
                  </a:lnTo>
                  <a:lnTo>
                    <a:pt x="279798" y="343779"/>
                  </a:lnTo>
                  <a:lnTo>
                    <a:pt x="252067" y="379654"/>
                  </a:lnTo>
                  <a:lnTo>
                    <a:pt x="227426" y="417869"/>
                  </a:lnTo>
                  <a:lnTo>
                    <a:pt x="206061" y="458236"/>
                  </a:lnTo>
                  <a:lnTo>
                    <a:pt x="188160" y="500569"/>
                  </a:lnTo>
                  <a:lnTo>
                    <a:pt x="173912" y="544678"/>
                  </a:lnTo>
                  <a:lnTo>
                    <a:pt x="163502" y="590378"/>
                  </a:lnTo>
                  <a:lnTo>
                    <a:pt x="157118" y="637481"/>
                  </a:lnTo>
                  <a:lnTo>
                    <a:pt x="154949" y="685799"/>
                  </a:lnTo>
                  <a:close/>
                </a:path>
              </a:pathLst>
            </a:custGeom>
            <a:ln w="9524">
              <a:solidFill>
                <a:srgbClr val="008C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47280" y="1959500"/>
              <a:ext cx="1049420" cy="25892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203087" y="2627822"/>
            <a:ext cx="1381125" cy="1381125"/>
            <a:chOff x="2203087" y="2627822"/>
            <a:chExt cx="1381125" cy="1381125"/>
          </a:xfrm>
        </p:grpSpPr>
        <p:sp>
          <p:nvSpPr>
            <p:cNvPr id="14" name="object 14"/>
            <p:cNvSpPr/>
            <p:nvPr/>
          </p:nvSpPr>
          <p:spPr>
            <a:xfrm>
              <a:off x="2207849" y="263258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9"/>
                  </a:moveTo>
                  <a:lnTo>
                    <a:pt x="1721" y="636822"/>
                  </a:lnTo>
                  <a:lnTo>
                    <a:pt x="6810" y="588775"/>
                  </a:lnTo>
                  <a:lnTo>
                    <a:pt x="15149" y="541773"/>
                  </a:lnTo>
                  <a:lnTo>
                    <a:pt x="26622" y="495932"/>
                  </a:lnTo>
                  <a:lnTo>
                    <a:pt x="41113" y="451369"/>
                  </a:lnTo>
                  <a:lnTo>
                    <a:pt x="58507" y="408200"/>
                  </a:lnTo>
                  <a:lnTo>
                    <a:pt x="78687" y="366540"/>
                  </a:lnTo>
                  <a:lnTo>
                    <a:pt x="101538" y="326506"/>
                  </a:lnTo>
                  <a:lnTo>
                    <a:pt x="126942" y="288214"/>
                  </a:lnTo>
                  <a:lnTo>
                    <a:pt x="154784" y="251780"/>
                  </a:lnTo>
                  <a:lnTo>
                    <a:pt x="184949" y="217319"/>
                  </a:lnTo>
                  <a:lnTo>
                    <a:pt x="217319" y="184949"/>
                  </a:lnTo>
                  <a:lnTo>
                    <a:pt x="251780" y="154784"/>
                  </a:lnTo>
                  <a:lnTo>
                    <a:pt x="288214" y="126942"/>
                  </a:lnTo>
                  <a:lnTo>
                    <a:pt x="326506" y="101538"/>
                  </a:lnTo>
                  <a:lnTo>
                    <a:pt x="366540" y="78687"/>
                  </a:lnTo>
                  <a:lnTo>
                    <a:pt x="408200" y="58507"/>
                  </a:lnTo>
                  <a:lnTo>
                    <a:pt x="451369" y="41113"/>
                  </a:lnTo>
                  <a:lnTo>
                    <a:pt x="495932" y="26622"/>
                  </a:lnTo>
                  <a:lnTo>
                    <a:pt x="541773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9" y="0"/>
                  </a:lnTo>
                  <a:lnTo>
                    <a:pt x="735191" y="1779"/>
                  </a:lnTo>
                  <a:lnTo>
                    <a:pt x="784040" y="7070"/>
                  </a:lnTo>
                  <a:lnTo>
                    <a:pt x="832174" y="15800"/>
                  </a:lnTo>
                  <a:lnTo>
                    <a:pt x="879420" y="27898"/>
                  </a:lnTo>
                  <a:lnTo>
                    <a:pt x="925604" y="43292"/>
                  </a:lnTo>
                  <a:lnTo>
                    <a:pt x="970554" y="61911"/>
                  </a:lnTo>
                  <a:lnTo>
                    <a:pt x="1014096" y="83683"/>
                  </a:lnTo>
                  <a:lnTo>
                    <a:pt x="1056058" y="108536"/>
                  </a:lnTo>
                  <a:lnTo>
                    <a:pt x="1096267" y="136398"/>
                  </a:lnTo>
                  <a:lnTo>
                    <a:pt x="1134550" y="167199"/>
                  </a:lnTo>
                  <a:lnTo>
                    <a:pt x="1170733" y="200866"/>
                  </a:lnTo>
                  <a:lnTo>
                    <a:pt x="1204400" y="237049"/>
                  </a:lnTo>
                  <a:lnTo>
                    <a:pt x="1235201" y="275332"/>
                  </a:lnTo>
                  <a:lnTo>
                    <a:pt x="1263063" y="315541"/>
                  </a:lnTo>
                  <a:lnTo>
                    <a:pt x="1287916" y="357503"/>
                  </a:lnTo>
                  <a:lnTo>
                    <a:pt x="1309688" y="401045"/>
                  </a:lnTo>
                  <a:lnTo>
                    <a:pt x="1328307" y="445995"/>
                  </a:lnTo>
                  <a:lnTo>
                    <a:pt x="1343701" y="492179"/>
                  </a:lnTo>
                  <a:lnTo>
                    <a:pt x="1355799" y="539425"/>
                  </a:lnTo>
                  <a:lnTo>
                    <a:pt x="1364529" y="587559"/>
                  </a:lnTo>
                  <a:lnTo>
                    <a:pt x="1369820" y="636408"/>
                  </a:lnTo>
                  <a:lnTo>
                    <a:pt x="1371599" y="685799"/>
                  </a:lnTo>
                  <a:lnTo>
                    <a:pt x="1369878" y="734777"/>
                  </a:lnTo>
                  <a:lnTo>
                    <a:pt x="1364789" y="782824"/>
                  </a:lnTo>
                  <a:lnTo>
                    <a:pt x="1356450" y="829826"/>
                  </a:lnTo>
                  <a:lnTo>
                    <a:pt x="1344977" y="875667"/>
                  </a:lnTo>
                  <a:lnTo>
                    <a:pt x="1330486" y="920230"/>
                  </a:lnTo>
                  <a:lnTo>
                    <a:pt x="1313092" y="963399"/>
                  </a:lnTo>
                  <a:lnTo>
                    <a:pt x="1292912" y="1005059"/>
                  </a:lnTo>
                  <a:lnTo>
                    <a:pt x="1270061" y="1045093"/>
                  </a:lnTo>
                  <a:lnTo>
                    <a:pt x="1244657" y="1083385"/>
                  </a:lnTo>
                  <a:lnTo>
                    <a:pt x="1216815" y="1119819"/>
                  </a:lnTo>
                  <a:lnTo>
                    <a:pt x="1186650" y="1154280"/>
                  </a:lnTo>
                  <a:lnTo>
                    <a:pt x="1154280" y="1186650"/>
                  </a:lnTo>
                  <a:lnTo>
                    <a:pt x="1119819" y="1216815"/>
                  </a:lnTo>
                  <a:lnTo>
                    <a:pt x="1083385" y="1244657"/>
                  </a:lnTo>
                  <a:lnTo>
                    <a:pt x="1045093" y="1270061"/>
                  </a:lnTo>
                  <a:lnTo>
                    <a:pt x="1005059" y="1292912"/>
                  </a:lnTo>
                  <a:lnTo>
                    <a:pt x="963399" y="1313092"/>
                  </a:lnTo>
                  <a:lnTo>
                    <a:pt x="920230" y="1330486"/>
                  </a:lnTo>
                  <a:lnTo>
                    <a:pt x="875667" y="1344977"/>
                  </a:lnTo>
                  <a:lnTo>
                    <a:pt x="829826" y="1356450"/>
                  </a:lnTo>
                  <a:lnTo>
                    <a:pt x="782824" y="1364789"/>
                  </a:lnTo>
                  <a:lnTo>
                    <a:pt x="734777" y="1369878"/>
                  </a:lnTo>
                  <a:lnTo>
                    <a:pt x="685799" y="1371599"/>
                  </a:lnTo>
                  <a:lnTo>
                    <a:pt x="636822" y="1369878"/>
                  </a:lnTo>
                  <a:lnTo>
                    <a:pt x="588775" y="1364789"/>
                  </a:lnTo>
                  <a:lnTo>
                    <a:pt x="541773" y="1356450"/>
                  </a:lnTo>
                  <a:lnTo>
                    <a:pt x="495932" y="1344977"/>
                  </a:lnTo>
                  <a:lnTo>
                    <a:pt x="451369" y="1330486"/>
                  </a:lnTo>
                  <a:lnTo>
                    <a:pt x="408200" y="1313092"/>
                  </a:lnTo>
                  <a:lnTo>
                    <a:pt x="366540" y="1292912"/>
                  </a:lnTo>
                  <a:lnTo>
                    <a:pt x="326506" y="1270061"/>
                  </a:lnTo>
                  <a:lnTo>
                    <a:pt x="288214" y="1244657"/>
                  </a:lnTo>
                  <a:lnTo>
                    <a:pt x="251780" y="1216815"/>
                  </a:lnTo>
                  <a:lnTo>
                    <a:pt x="217319" y="1186650"/>
                  </a:lnTo>
                  <a:lnTo>
                    <a:pt x="184949" y="1154280"/>
                  </a:lnTo>
                  <a:lnTo>
                    <a:pt x="154784" y="1119819"/>
                  </a:lnTo>
                  <a:lnTo>
                    <a:pt x="126942" y="1083385"/>
                  </a:lnTo>
                  <a:lnTo>
                    <a:pt x="101538" y="1045093"/>
                  </a:lnTo>
                  <a:lnTo>
                    <a:pt x="78687" y="1005059"/>
                  </a:lnTo>
                  <a:lnTo>
                    <a:pt x="58507" y="963399"/>
                  </a:lnTo>
                  <a:lnTo>
                    <a:pt x="41113" y="920230"/>
                  </a:lnTo>
                  <a:lnTo>
                    <a:pt x="26622" y="875667"/>
                  </a:lnTo>
                  <a:lnTo>
                    <a:pt x="15149" y="829826"/>
                  </a:lnTo>
                  <a:lnTo>
                    <a:pt x="6810" y="782824"/>
                  </a:lnTo>
                  <a:lnTo>
                    <a:pt x="1721" y="734777"/>
                  </a:lnTo>
                  <a:lnTo>
                    <a:pt x="0" y="685799"/>
                  </a:lnTo>
                  <a:close/>
                </a:path>
                <a:path w="1371600" h="1371600">
                  <a:moveTo>
                    <a:pt x="154949" y="685799"/>
                  </a:moveTo>
                  <a:lnTo>
                    <a:pt x="157119" y="734118"/>
                  </a:lnTo>
                  <a:lnTo>
                    <a:pt x="163502" y="781220"/>
                  </a:lnTo>
                  <a:lnTo>
                    <a:pt x="173912" y="826921"/>
                  </a:lnTo>
                  <a:lnTo>
                    <a:pt x="188160" y="871030"/>
                  </a:lnTo>
                  <a:lnTo>
                    <a:pt x="206061" y="913363"/>
                  </a:lnTo>
                  <a:lnTo>
                    <a:pt x="227426" y="953730"/>
                  </a:lnTo>
                  <a:lnTo>
                    <a:pt x="252067" y="991944"/>
                  </a:lnTo>
                  <a:lnTo>
                    <a:pt x="279798" y="1027819"/>
                  </a:lnTo>
                  <a:lnTo>
                    <a:pt x="310432" y="1061167"/>
                  </a:lnTo>
                  <a:lnTo>
                    <a:pt x="343779" y="1091800"/>
                  </a:lnTo>
                  <a:lnTo>
                    <a:pt x="379654" y="1119531"/>
                  </a:lnTo>
                  <a:lnTo>
                    <a:pt x="417869" y="1144173"/>
                  </a:lnTo>
                  <a:lnTo>
                    <a:pt x="458236" y="1165538"/>
                  </a:lnTo>
                  <a:lnTo>
                    <a:pt x="500569" y="1183438"/>
                  </a:lnTo>
                  <a:lnTo>
                    <a:pt x="544678" y="1197687"/>
                  </a:lnTo>
                  <a:lnTo>
                    <a:pt x="590378" y="1208097"/>
                  </a:lnTo>
                  <a:lnTo>
                    <a:pt x="637481" y="1214480"/>
                  </a:lnTo>
                  <a:lnTo>
                    <a:pt x="685799" y="1216649"/>
                  </a:lnTo>
                  <a:lnTo>
                    <a:pt x="734118" y="1214480"/>
                  </a:lnTo>
                  <a:lnTo>
                    <a:pt x="781221" y="1208097"/>
                  </a:lnTo>
                  <a:lnTo>
                    <a:pt x="826921" y="1197687"/>
                  </a:lnTo>
                  <a:lnTo>
                    <a:pt x="871030" y="1183438"/>
                  </a:lnTo>
                  <a:lnTo>
                    <a:pt x="913363" y="1165538"/>
                  </a:lnTo>
                  <a:lnTo>
                    <a:pt x="953730" y="1144173"/>
                  </a:lnTo>
                  <a:lnTo>
                    <a:pt x="991945" y="1119531"/>
                  </a:lnTo>
                  <a:lnTo>
                    <a:pt x="1027820" y="1091800"/>
                  </a:lnTo>
                  <a:lnTo>
                    <a:pt x="1061167" y="1061167"/>
                  </a:lnTo>
                  <a:lnTo>
                    <a:pt x="1091801" y="1027819"/>
                  </a:lnTo>
                  <a:lnTo>
                    <a:pt x="1119532" y="991944"/>
                  </a:lnTo>
                  <a:lnTo>
                    <a:pt x="1144173" y="953730"/>
                  </a:lnTo>
                  <a:lnTo>
                    <a:pt x="1165538" y="913363"/>
                  </a:lnTo>
                  <a:lnTo>
                    <a:pt x="1183439" y="871030"/>
                  </a:lnTo>
                  <a:lnTo>
                    <a:pt x="1197687" y="826921"/>
                  </a:lnTo>
                  <a:lnTo>
                    <a:pt x="1208097" y="781220"/>
                  </a:lnTo>
                  <a:lnTo>
                    <a:pt x="1214481" y="734118"/>
                  </a:lnTo>
                  <a:lnTo>
                    <a:pt x="1216650" y="685799"/>
                  </a:lnTo>
                  <a:lnTo>
                    <a:pt x="1214481" y="637481"/>
                  </a:lnTo>
                  <a:lnTo>
                    <a:pt x="1208097" y="590378"/>
                  </a:lnTo>
                  <a:lnTo>
                    <a:pt x="1197687" y="544678"/>
                  </a:lnTo>
                  <a:lnTo>
                    <a:pt x="1183439" y="500569"/>
                  </a:lnTo>
                  <a:lnTo>
                    <a:pt x="1165538" y="458236"/>
                  </a:lnTo>
                  <a:lnTo>
                    <a:pt x="1144173" y="417869"/>
                  </a:lnTo>
                  <a:lnTo>
                    <a:pt x="1119532" y="379654"/>
                  </a:lnTo>
                  <a:lnTo>
                    <a:pt x="1091801" y="343779"/>
                  </a:lnTo>
                  <a:lnTo>
                    <a:pt x="1061167" y="310432"/>
                  </a:lnTo>
                  <a:lnTo>
                    <a:pt x="1027820" y="279798"/>
                  </a:lnTo>
                  <a:lnTo>
                    <a:pt x="991945" y="252067"/>
                  </a:lnTo>
                  <a:lnTo>
                    <a:pt x="953730" y="227426"/>
                  </a:lnTo>
                  <a:lnTo>
                    <a:pt x="913363" y="206061"/>
                  </a:lnTo>
                  <a:lnTo>
                    <a:pt x="871030" y="188160"/>
                  </a:lnTo>
                  <a:lnTo>
                    <a:pt x="826921" y="173912"/>
                  </a:lnTo>
                  <a:lnTo>
                    <a:pt x="781221" y="163502"/>
                  </a:lnTo>
                  <a:lnTo>
                    <a:pt x="734118" y="157118"/>
                  </a:lnTo>
                  <a:lnTo>
                    <a:pt x="685799" y="154949"/>
                  </a:lnTo>
                  <a:lnTo>
                    <a:pt x="637481" y="157118"/>
                  </a:lnTo>
                  <a:lnTo>
                    <a:pt x="590378" y="163502"/>
                  </a:lnTo>
                  <a:lnTo>
                    <a:pt x="544678" y="173912"/>
                  </a:lnTo>
                  <a:lnTo>
                    <a:pt x="500569" y="188160"/>
                  </a:lnTo>
                  <a:lnTo>
                    <a:pt x="458236" y="206061"/>
                  </a:lnTo>
                  <a:lnTo>
                    <a:pt x="417869" y="227426"/>
                  </a:lnTo>
                  <a:lnTo>
                    <a:pt x="379654" y="252067"/>
                  </a:lnTo>
                  <a:lnTo>
                    <a:pt x="343779" y="279798"/>
                  </a:lnTo>
                  <a:lnTo>
                    <a:pt x="310432" y="310432"/>
                  </a:lnTo>
                  <a:lnTo>
                    <a:pt x="279798" y="343779"/>
                  </a:lnTo>
                  <a:lnTo>
                    <a:pt x="252067" y="379654"/>
                  </a:lnTo>
                  <a:lnTo>
                    <a:pt x="227426" y="417869"/>
                  </a:lnTo>
                  <a:lnTo>
                    <a:pt x="206061" y="458236"/>
                  </a:lnTo>
                  <a:lnTo>
                    <a:pt x="188160" y="500569"/>
                  </a:lnTo>
                  <a:lnTo>
                    <a:pt x="173912" y="544678"/>
                  </a:lnTo>
                  <a:lnTo>
                    <a:pt x="163502" y="590378"/>
                  </a:lnTo>
                  <a:lnTo>
                    <a:pt x="157119" y="637481"/>
                  </a:lnTo>
                  <a:lnTo>
                    <a:pt x="154949" y="685799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7288" y="3231724"/>
              <a:ext cx="1032733" cy="21945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620562" y="2627822"/>
            <a:ext cx="1381125" cy="1381125"/>
            <a:chOff x="5620562" y="2627822"/>
            <a:chExt cx="1381125" cy="1381125"/>
          </a:xfrm>
        </p:grpSpPr>
        <p:sp>
          <p:nvSpPr>
            <p:cNvPr id="17" name="object 17"/>
            <p:cNvSpPr/>
            <p:nvPr/>
          </p:nvSpPr>
          <p:spPr>
            <a:xfrm>
              <a:off x="5625324" y="2632585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9"/>
                  </a:moveTo>
                  <a:lnTo>
                    <a:pt x="1721" y="636822"/>
                  </a:lnTo>
                  <a:lnTo>
                    <a:pt x="6810" y="588775"/>
                  </a:lnTo>
                  <a:lnTo>
                    <a:pt x="15149" y="541773"/>
                  </a:lnTo>
                  <a:lnTo>
                    <a:pt x="26622" y="495932"/>
                  </a:lnTo>
                  <a:lnTo>
                    <a:pt x="41113" y="451369"/>
                  </a:lnTo>
                  <a:lnTo>
                    <a:pt x="58507" y="408200"/>
                  </a:lnTo>
                  <a:lnTo>
                    <a:pt x="78687" y="366540"/>
                  </a:lnTo>
                  <a:lnTo>
                    <a:pt x="101538" y="326506"/>
                  </a:lnTo>
                  <a:lnTo>
                    <a:pt x="126942" y="288214"/>
                  </a:lnTo>
                  <a:lnTo>
                    <a:pt x="154784" y="251780"/>
                  </a:lnTo>
                  <a:lnTo>
                    <a:pt x="184949" y="217319"/>
                  </a:lnTo>
                  <a:lnTo>
                    <a:pt x="217319" y="184949"/>
                  </a:lnTo>
                  <a:lnTo>
                    <a:pt x="251780" y="154784"/>
                  </a:lnTo>
                  <a:lnTo>
                    <a:pt x="288214" y="126942"/>
                  </a:lnTo>
                  <a:lnTo>
                    <a:pt x="326506" y="101538"/>
                  </a:lnTo>
                  <a:lnTo>
                    <a:pt x="366540" y="78687"/>
                  </a:lnTo>
                  <a:lnTo>
                    <a:pt x="408200" y="58507"/>
                  </a:lnTo>
                  <a:lnTo>
                    <a:pt x="451369" y="41113"/>
                  </a:lnTo>
                  <a:lnTo>
                    <a:pt x="495932" y="26622"/>
                  </a:lnTo>
                  <a:lnTo>
                    <a:pt x="541773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9" y="0"/>
                  </a:lnTo>
                  <a:lnTo>
                    <a:pt x="735191" y="1779"/>
                  </a:lnTo>
                  <a:lnTo>
                    <a:pt x="784040" y="7070"/>
                  </a:lnTo>
                  <a:lnTo>
                    <a:pt x="832174" y="15800"/>
                  </a:lnTo>
                  <a:lnTo>
                    <a:pt x="879420" y="27898"/>
                  </a:lnTo>
                  <a:lnTo>
                    <a:pt x="925604" y="43292"/>
                  </a:lnTo>
                  <a:lnTo>
                    <a:pt x="970553" y="61911"/>
                  </a:lnTo>
                  <a:lnTo>
                    <a:pt x="1014096" y="83683"/>
                  </a:lnTo>
                  <a:lnTo>
                    <a:pt x="1056058" y="108536"/>
                  </a:lnTo>
                  <a:lnTo>
                    <a:pt x="1096267" y="136398"/>
                  </a:lnTo>
                  <a:lnTo>
                    <a:pt x="1134550" y="167199"/>
                  </a:lnTo>
                  <a:lnTo>
                    <a:pt x="1170733" y="200866"/>
                  </a:lnTo>
                  <a:lnTo>
                    <a:pt x="1204400" y="237049"/>
                  </a:lnTo>
                  <a:lnTo>
                    <a:pt x="1235200" y="275332"/>
                  </a:lnTo>
                  <a:lnTo>
                    <a:pt x="1263063" y="315541"/>
                  </a:lnTo>
                  <a:lnTo>
                    <a:pt x="1287916" y="357503"/>
                  </a:lnTo>
                  <a:lnTo>
                    <a:pt x="1309688" y="401045"/>
                  </a:lnTo>
                  <a:lnTo>
                    <a:pt x="1328307" y="445995"/>
                  </a:lnTo>
                  <a:lnTo>
                    <a:pt x="1343701" y="492179"/>
                  </a:lnTo>
                  <a:lnTo>
                    <a:pt x="1355799" y="539425"/>
                  </a:lnTo>
                  <a:lnTo>
                    <a:pt x="1364529" y="587559"/>
                  </a:lnTo>
                  <a:lnTo>
                    <a:pt x="1369820" y="636408"/>
                  </a:lnTo>
                  <a:lnTo>
                    <a:pt x="1371599" y="685799"/>
                  </a:lnTo>
                  <a:lnTo>
                    <a:pt x="1369878" y="734777"/>
                  </a:lnTo>
                  <a:lnTo>
                    <a:pt x="1364789" y="782824"/>
                  </a:lnTo>
                  <a:lnTo>
                    <a:pt x="1356450" y="829826"/>
                  </a:lnTo>
                  <a:lnTo>
                    <a:pt x="1344977" y="875667"/>
                  </a:lnTo>
                  <a:lnTo>
                    <a:pt x="1330486" y="920230"/>
                  </a:lnTo>
                  <a:lnTo>
                    <a:pt x="1313092" y="963399"/>
                  </a:lnTo>
                  <a:lnTo>
                    <a:pt x="1292912" y="1005059"/>
                  </a:lnTo>
                  <a:lnTo>
                    <a:pt x="1270061" y="1045093"/>
                  </a:lnTo>
                  <a:lnTo>
                    <a:pt x="1244657" y="1083385"/>
                  </a:lnTo>
                  <a:lnTo>
                    <a:pt x="1216815" y="1119819"/>
                  </a:lnTo>
                  <a:lnTo>
                    <a:pt x="1186650" y="1154280"/>
                  </a:lnTo>
                  <a:lnTo>
                    <a:pt x="1154280" y="1186650"/>
                  </a:lnTo>
                  <a:lnTo>
                    <a:pt x="1119819" y="1216815"/>
                  </a:lnTo>
                  <a:lnTo>
                    <a:pt x="1083385" y="1244657"/>
                  </a:lnTo>
                  <a:lnTo>
                    <a:pt x="1045093" y="1270061"/>
                  </a:lnTo>
                  <a:lnTo>
                    <a:pt x="1005059" y="1292912"/>
                  </a:lnTo>
                  <a:lnTo>
                    <a:pt x="963399" y="1313092"/>
                  </a:lnTo>
                  <a:lnTo>
                    <a:pt x="920230" y="1330486"/>
                  </a:lnTo>
                  <a:lnTo>
                    <a:pt x="875667" y="1344977"/>
                  </a:lnTo>
                  <a:lnTo>
                    <a:pt x="829826" y="1356450"/>
                  </a:lnTo>
                  <a:lnTo>
                    <a:pt x="782824" y="1364789"/>
                  </a:lnTo>
                  <a:lnTo>
                    <a:pt x="734777" y="1369878"/>
                  </a:lnTo>
                  <a:lnTo>
                    <a:pt x="685799" y="1371599"/>
                  </a:lnTo>
                  <a:lnTo>
                    <a:pt x="636822" y="1369878"/>
                  </a:lnTo>
                  <a:lnTo>
                    <a:pt x="588775" y="1364789"/>
                  </a:lnTo>
                  <a:lnTo>
                    <a:pt x="541773" y="1356450"/>
                  </a:lnTo>
                  <a:lnTo>
                    <a:pt x="495932" y="1344977"/>
                  </a:lnTo>
                  <a:lnTo>
                    <a:pt x="451369" y="1330486"/>
                  </a:lnTo>
                  <a:lnTo>
                    <a:pt x="408200" y="1313092"/>
                  </a:lnTo>
                  <a:lnTo>
                    <a:pt x="366540" y="1292912"/>
                  </a:lnTo>
                  <a:lnTo>
                    <a:pt x="326506" y="1270061"/>
                  </a:lnTo>
                  <a:lnTo>
                    <a:pt x="288214" y="1244657"/>
                  </a:lnTo>
                  <a:lnTo>
                    <a:pt x="251780" y="1216815"/>
                  </a:lnTo>
                  <a:lnTo>
                    <a:pt x="217319" y="1186650"/>
                  </a:lnTo>
                  <a:lnTo>
                    <a:pt x="184949" y="1154280"/>
                  </a:lnTo>
                  <a:lnTo>
                    <a:pt x="154784" y="1119819"/>
                  </a:lnTo>
                  <a:lnTo>
                    <a:pt x="126942" y="1083385"/>
                  </a:lnTo>
                  <a:lnTo>
                    <a:pt x="101538" y="1045093"/>
                  </a:lnTo>
                  <a:lnTo>
                    <a:pt x="78687" y="1005059"/>
                  </a:lnTo>
                  <a:lnTo>
                    <a:pt x="58507" y="963399"/>
                  </a:lnTo>
                  <a:lnTo>
                    <a:pt x="41113" y="920230"/>
                  </a:lnTo>
                  <a:lnTo>
                    <a:pt x="26622" y="875667"/>
                  </a:lnTo>
                  <a:lnTo>
                    <a:pt x="15149" y="829826"/>
                  </a:lnTo>
                  <a:lnTo>
                    <a:pt x="6810" y="782824"/>
                  </a:lnTo>
                  <a:lnTo>
                    <a:pt x="1721" y="734777"/>
                  </a:lnTo>
                  <a:lnTo>
                    <a:pt x="0" y="685799"/>
                  </a:lnTo>
                  <a:close/>
                </a:path>
                <a:path w="1371600" h="1371600">
                  <a:moveTo>
                    <a:pt x="154949" y="685799"/>
                  </a:moveTo>
                  <a:lnTo>
                    <a:pt x="157118" y="734118"/>
                  </a:lnTo>
                  <a:lnTo>
                    <a:pt x="163502" y="781220"/>
                  </a:lnTo>
                  <a:lnTo>
                    <a:pt x="173912" y="826921"/>
                  </a:lnTo>
                  <a:lnTo>
                    <a:pt x="188160" y="871030"/>
                  </a:lnTo>
                  <a:lnTo>
                    <a:pt x="206061" y="913363"/>
                  </a:lnTo>
                  <a:lnTo>
                    <a:pt x="227426" y="953730"/>
                  </a:lnTo>
                  <a:lnTo>
                    <a:pt x="252067" y="991944"/>
                  </a:lnTo>
                  <a:lnTo>
                    <a:pt x="279798" y="1027819"/>
                  </a:lnTo>
                  <a:lnTo>
                    <a:pt x="310432" y="1061167"/>
                  </a:lnTo>
                  <a:lnTo>
                    <a:pt x="343779" y="1091800"/>
                  </a:lnTo>
                  <a:lnTo>
                    <a:pt x="379654" y="1119531"/>
                  </a:lnTo>
                  <a:lnTo>
                    <a:pt x="417869" y="1144173"/>
                  </a:lnTo>
                  <a:lnTo>
                    <a:pt x="458236" y="1165538"/>
                  </a:lnTo>
                  <a:lnTo>
                    <a:pt x="500569" y="1183438"/>
                  </a:lnTo>
                  <a:lnTo>
                    <a:pt x="544678" y="1197687"/>
                  </a:lnTo>
                  <a:lnTo>
                    <a:pt x="590378" y="1208097"/>
                  </a:lnTo>
                  <a:lnTo>
                    <a:pt x="637481" y="1214480"/>
                  </a:lnTo>
                  <a:lnTo>
                    <a:pt x="685799" y="1216649"/>
                  </a:lnTo>
                  <a:lnTo>
                    <a:pt x="734118" y="1214480"/>
                  </a:lnTo>
                  <a:lnTo>
                    <a:pt x="781220" y="1208097"/>
                  </a:lnTo>
                  <a:lnTo>
                    <a:pt x="826921" y="1197687"/>
                  </a:lnTo>
                  <a:lnTo>
                    <a:pt x="871030" y="1183438"/>
                  </a:lnTo>
                  <a:lnTo>
                    <a:pt x="913363" y="1165538"/>
                  </a:lnTo>
                  <a:lnTo>
                    <a:pt x="953730" y="1144173"/>
                  </a:lnTo>
                  <a:lnTo>
                    <a:pt x="991944" y="1119531"/>
                  </a:lnTo>
                  <a:lnTo>
                    <a:pt x="1027819" y="1091800"/>
                  </a:lnTo>
                  <a:lnTo>
                    <a:pt x="1061167" y="1061167"/>
                  </a:lnTo>
                  <a:lnTo>
                    <a:pt x="1091800" y="1027819"/>
                  </a:lnTo>
                  <a:lnTo>
                    <a:pt x="1119531" y="991944"/>
                  </a:lnTo>
                  <a:lnTo>
                    <a:pt x="1144173" y="953730"/>
                  </a:lnTo>
                  <a:lnTo>
                    <a:pt x="1165538" y="913363"/>
                  </a:lnTo>
                  <a:lnTo>
                    <a:pt x="1183438" y="871030"/>
                  </a:lnTo>
                  <a:lnTo>
                    <a:pt x="1197687" y="826921"/>
                  </a:lnTo>
                  <a:lnTo>
                    <a:pt x="1208097" y="781220"/>
                  </a:lnTo>
                  <a:lnTo>
                    <a:pt x="1214480" y="734118"/>
                  </a:lnTo>
                  <a:lnTo>
                    <a:pt x="1216649" y="685799"/>
                  </a:lnTo>
                  <a:lnTo>
                    <a:pt x="1214480" y="637481"/>
                  </a:lnTo>
                  <a:lnTo>
                    <a:pt x="1208097" y="590378"/>
                  </a:lnTo>
                  <a:lnTo>
                    <a:pt x="1197687" y="544678"/>
                  </a:lnTo>
                  <a:lnTo>
                    <a:pt x="1183438" y="500569"/>
                  </a:lnTo>
                  <a:lnTo>
                    <a:pt x="1165538" y="458236"/>
                  </a:lnTo>
                  <a:lnTo>
                    <a:pt x="1144173" y="417869"/>
                  </a:lnTo>
                  <a:lnTo>
                    <a:pt x="1119531" y="379654"/>
                  </a:lnTo>
                  <a:lnTo>
                    <a:pt x="1091800" y="343779"/>
                  </a:lnTo>
                  <a:lnTo>
                    <a:pt x="1061167" y="310432"/>
                  </a:lnTo>
                  <a:lnTo>
                    <a:pt x="1027819" y="279798"/>
                  </a:lnTo>
                  <a:lnTo>
                    <a:pt x="991944" y="252067"/>
                  </a:lnTo>
                  <a:lnTo>
                    <a:pt x="953730" y="227426"/>
                  </a:lnTo>
                  <a:lnTo>
                    <a:pt x="913363" y="206061"/>
                  </a:lnTo>
                  <a:lnTo>
                    <a:pt x="871030" y="188160"/>
                  </a:lnTo>
                  <a:lnTo>
                    <a:pt x="826921" y="173912"/>
                  </a:lnTo>
                  <a:lnTo>
                    <a:pt x="781220" y="163502"/>
                  </a:lnTo>
                  <a:lnTo>
                    <a:pt x="734118" y="157118"/>
                  </a:lnTo>
                  <a:lnTo>
                    <a:pt x="685799" y="154949"/>
                  </a:lnTo>
                  <a:lnTo>
                    <a:pt x="637481" y="157118"/>
                  </a:lnTo>
                  <a:lnTo>
                    <a:pt x="590378" y="163502"/>
                  </a:lnTo>
                  <a:lnTo>
                    <a:pt x="544678" y="173912"/>
                  </a:lnTo>
                  <a:lnTo>
                    <a:pt x="500569" y="188160"/>
                  </a:lnTo>
                  <a:lnTo>
                    <a:pt x="458236" y="206061"/>
                  </a:lnTo>
                  <a:lnTo>
                    <a:pt x="417869" y="227426"/>
                  </a:lnTo>
                  <a:lnTo>
                    <a:pt x="379654" y="252067"/>
                  </a:lnTo>
                  <a:lnTo>
                    <a:pt x="343779" y="279798"/>
                  </a:lnTo>
                  <a:lnTo>
                    <a:pt x="310432" y="310432"/>
                  </a:lnTo>
                  <a:lnTo>
                    <a:pt x="279798" y="343779"/>
                  </a:lnTo>
                  <a:lnTo>
                    <a:pt x="252067" y="379654"/>
                  </a:lnTo>
                  <a:lnTo>
                    <a:pt x="227426" y="417869"/>
                  </a:lnTo>
                  <a:lnTo>
                    <a:pt x="206061" y="458236"/>
                  </a:lnTo>
                  <a:lnTo>
                    <a:pt x="188160" y="500569"/>
                  </a:lnTo>
                  <a:lnTo>
                    <a:pt x="173912" y="544678"/>
                  </a:lnTo>
                  <a:lnTo>
                    <a:pt x="163502" y="590378"/>
                  </a:lnTo>
                  <a:lnTo>
                    <a:pt x="157118" y="637481"/>
                  </a:lnTo>
                  <a:lnTo>
                    <a:pt x="154949" y="685799"/>
                  </a:lnTo>
                  <a:close/>
                </a:path>
              </a:pathLst>
            </a:custGeom>
            <a:ln w="9524">
              <a:solidFill>
                <a:srgbClr val="A4D65D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0875" y="2968050"/>
              <a:ext cx="978149" cy="733612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7377337" y="1404397"/>
            <a:ext cx="1381125" cy="1381125"/>
            <a:chOff x="7377337" y="1404397"/>
            <a:chExt cx="1381125" cy="1381125"/>
          </a:xfrm>
        </p:grpSpPr>
        <p:sp>
          <p:nvSpPr>
            <p:cNvPr id="20" name="object 20"/>
            <p:cNvSpPr/>
            <p:nvPr/>
          </p:nvSpPr>
          <p:spPr>
            <a:xfrm>
              <a:off x="7382099" y="1409160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685799"/>
                  </a:moveTo>
                  <a:lnTo>
                    <a:pt x="1721" y="636822"/>
                  </a:lnTo>
                  <a:lnTo>
                    <a:pt x="6810" y="588775"/>
                  </a:lnTo>
                  <a:lnTo>
                    <a:pt x="15149" y="541773"/>
                  </a:lnTo>
                  <a:lnTo>
                    <a:pt x="26622" y="495932"/>
                  </a:lnTo>
                  <a:lnTo>
                    <a:pt x="41113" y="451369"/>
                  </a:lnTo>
                  <a:lnTo>
                    <a:pt x="58507" y="408200"/>
                  </a:lnTo>
                  <a:lnTo>
                    <a:pt x="78687" y="366540"/>
                  </a:lnTo>
                  <a:lnTo>
                    <a:pt x="101538" y="326506"/>
                  </a:lnTo>
                  <a:lnTo>
                    <a:pt x="126942" y="288214"/>
                  </a:lnTo>
                  <a:lnTo>
                    <a:pt x="154784" y="251780"/>
                  </a:lnTo>
                  <a:lnTo>
                    <a:pt x="184949" y="217319"/>
                  </a:lnTo>
                  <a:lnTo>
                    <a:pt x="217319" y="184949"/>
                  </a:lnTo>
                  <a:lnTo>
                    <a:pt x="251780" y="154784"/>
                  </a:lnTo>
                  <a:lnTo>
                    <a:pt x="288214" y="126942"/>
                  </a:lnTo>
                  <a:lnTo>
                    <a:pt x="326506" y="101538"/>
                  </a:lnTo>
                  <a:lnTo>
                    <a:pt x="366540" y="78687"/>
                  </a:lnTo>
                  <a:lnTo>
                    <a:pt x="408200" y="58507"/>
                  </a:lnTo>
                  <a:lnTo>
                    <a:pt x="451369" y="41113"/>
                  </a:lnTo>
                  <a:lnTo>
                    <a:pt x="495932" y="26622"/>
                  </a:lnTo>
                  <a:lnTo>
                    <a:pt x="541773" y="15149"/>
                  </a:lnTo>
                  <a:lnTo>
                    <a:pt x="588775" y="6810"/>
                  </a:lnTo>
                  <a:lnTo>
                    <a:pt x="636822" y="1721"/>
                  </a:lnTo>
                  <a:lnTo>
                    <a:pt x="685799" y="0"/>
                  </a:lnTo>
                  <a:lnTo>
                    <a:pt x="735191" y="1779"/>
                  </a:lnTo>
                  <a:lnTo>
                    <a:pt x="784040" y="7070"/>
                  </a:lnTo>
                  <a:lnTo>
                    <a:pt x="832174" y="15800"/>
                  </a:lnTo>
                  <a:lnTo>
                    <a:pt x="879419" y="27898"/>
                  </a:lnTo>
                  <a:lnTo>
                    <a:pt x="925603" y="43292"/>
                  </a:lnTo>
                  <a:lnTo>
                    <a:pt x="970553" y="61911"/>
                  </a:lnTo>
                  <a:lnTo>
                    <a:pt x="1014096" y="83683"/>
                  </a:lnTo>
                  <a:lnTo>
                    <a:pt x="1056058" y="108536"/>
                  </a:lnTo>
                  <a:lnTo>
                    <a:pt x="1096267" y="136398"/>
                  </a:lnTo>
                  <a:lnTo>
                    <a:pt x="1134550" y="167199"/>
                  </a:lnTo>
                  <a:lnTo>
                    <a:pt x="1170733" y="200866"/>
                  </a:lnTo>
                  <a:lnTo>
                    <a:pt x="1204400" y="237049"/>
                  </a:lnTo>
                  <a:lnTo>
                    <a:pt x="1235200" y="275332"/>
                  </a:lnTo>
                  <a:lnTo>
                    <a:pt x="1263063" y="315541"/>
                  </a:lnTo>
                  <a:lnTo>
                    <a:pt x="1287916" y="357503"/>
                  </a:lnTo>
                  <a:lnTo>
                    <a:pt x="1309688" y="401045"/>
                  </a:lnTo>
                  <a:lnTo>
                    <a:pt x="1328307" y="445995"/>
                  </a:lnTo>
                  <a:lnTo>
                    <a:pt x="1343701" y="492179"/>
                  </a:lnTo>
                  <a:lnTo>
                    <a:pt x="1355799" y="539425"/>
                  </a:lnTo>
                  <a:lnTo>
                    <a:pt x="1364529" y="587559"/>
                  </a:lnTo>
                  <a:lnTo>
                    <a:pt x="1369820" y="636408"/>
                  </a:lnTo>
                  <a:lnTo>
                    <a:pt x="1371599" y="685799"/>
                  </a:lnTo>
                  <a:lnTo>
                    <a:pt x="1369878" y="734777"/>
                  </a:lnTo>
                  <a:lnTo>
                    <a:pt x="1364789" y="782824"/>
                  </a:lnTo>
                  <a:lnTo>
                    <a:pt x="1356450" y="829826"/>
                  </a:lnTo>
                  <a:lnTo>
                    <a:pt x="1344977" y="875667"/>
                  </a:lnTo>
                  <a:lnTo>
                    <a:pt x="1330486" y="920230"/>
                  </a:lnTo>
                  <a:lnTo>
                    <a:pt x="1313092" y="963399"/>
                  </a:lnTo>
                  <a:lnTo>
                    <a:pt x="1292912" y="1005059"/>
                  </a:lnTo>
                  <a:lnTo>
                    <a:pt x="1270061" y="1045093"/>
                  </a:lnTo>
                  <a:lnTo>
                    <a:pt x="1244657" y="1083385"/>
                  </a:lnTo>
                  <a:lnTo>
                    <a:pt x="1216815" y="1119819"/>
                  </a:lnTo>
                  <a:lnTo>
                    <a:pt x="1186650" y="1154280"/>
                  </a:lnTo>
                  <a:lnTo>
                    <a:pt x="1154280" y="1186650"/>
                  </a:lnTo>
                  <a:lnTo>
                    <a:pt x="1119819" y="1216815"/>
                  </a:lnTo>
                  <a:lnTo>
                    <a:pt x="1083385" y="1244657"/>
                  </a:lnTo>
                  <a:lnTo>
                    <a:pt x="1045093" y="1270061"/>
                  </a:lnTo>
                  <a:lnTo>
                    <a:pt x="1005059" y="1292912"/>
                  </a:lnTo>
                  <a:lnTo>
                    <a:pt x="963399" y="1313092"/>
                  </a:lnTo>
                  <a:lnTo>
                    <a:pt x="920230" y="1330486"/>
                  </a:lnTo>
                  <a:lnTo>
                    <a:pt x="875667" y="1344977"/>
                  </a:lnTo>
                  <a:lnTo>
                    <a:pt x="829826" y="1356450"/>
                  </a:lnTo>
                  <a:lnTo>
                    <a:pt x="782824" y="1364789"/>
                  </a:lnTo>
                  <a:lnTo>
                    <a:pt x="734777" y="1369878"/>
                  </a:lnTo>
                  <a:lnTo>
                    <a:pt x="685799" y="1371599"/>
                  </a:lnTo>
                  <a:lnTo>
                    <a:pt x="636822" y="1369878"/>
                  </a:lnTo>
                  <a:lnTo>
                    <a:pt x="588775" y="1364789"/>
                  </a:lnTo>
                  <a:lnTo>
                    <a:pt x="541773" y="1356450"/>
                  </a:lnTo>
                  <a:lnTo>
                    <a:pt x="495932" y="1344977"/>
                  </a:lnTo>
                  <a:lnTo>
                    <a:pt x="451369" y="1330486"/>
                  </a:lnTo>
                  <a:lnTo>
                    <a:pt x="408200" y="1313092"/>
                  </a:lnTo>
                  <a:lnTo>
                    <a:pt x="366540" y="1292912"/>
                  </a:lnTo>
                  <a:lnTo>
                    <a:pt x="326506" y="1270061"/>
                  </a:lnTo>
                  <a:lnTo>
                    <a:pt x="288214" y="1244657"/>
                  </a:lnTo>
                  <a:lnTo>
                    <a:pt x="251780" y="1216815"/>
                  </a:lnTo>
                  <a:lnTo>
                    <a:pt x="217319" y="1186650"/>
                  </a:lnTo>
                  <a:lnTo>
                    <a:pt x="184949" y="1154280"/>
                  </a:lnTo>
                  <a:lnTo>
                    <a:pt x="154784" y="1119819"/>
                  </a:lnTo>
                  <a:lnTo>
                    <a:pt x="126942" y="1083385"/>
                  </a:lnTo>
                  <a:lnTo>
                    <a:pt x="101538" y="1045093"/>
                  </a:lnTo>
                  <a:lnTo>
                    <a:pt x="78687" y="1005059"/>
                  </a:lnTo>
                  <a:lnTo>
                    <a:pt x="58507" y="963399"/>
                  </a:lnTo>
                  <a:lnTo>
                    <a:pt x="41113" y="920230"/>
                  </a:lnTo>
                  <a:lnTo>
                    <a:pt x="26622" y="875667"/>
                  </a:lnTo>
                  <a:lnTo>
                    <a:pt x="15149" y="829826"/>
                  </a:lnTo>
                  <a:lnTo>
                    <a:pt x="6810" y="782824"/>
                  </a:lnTo>
                  <a:lnTo>
                    <a:pt x="1721" y="734777"/>
                  </a:lnTo>
                  <a:lnTo>
                    <a:pt x="0" y="685799"/>
                  </a:lnTo>
                  <a:close/>
                </a:path>
                <a:path w="1371600" h="1371600">
                  <a:moveTo>
                    <a:pt x="154949" y="685799"/>
                  </a:moveTo>
                  <a:lnTo>
                    <a:pt x="157119" y="734118"/>
                  </a:lnTo>
                  <a:lnTo>
                    <a:pt x="163502" y="781221"/>
                  </a:lnTo>
                  <a:lnTo>
                    <a:pt x="173912" y="826921"/>
                  </a:lnTo>
                  <a:lnTo>
                    <a:pt x="188161" y="871030"/>
                  </a:lnTo>
                  <a:lnTo>
                    <a:pt x="206061" y="913363"/>
                  </a:lnTo>
                  <a:lnTo>
                    <a:pt x="227426" y="953730"/>
                  </a:lnTo>
                  <a:lnTo>
                    <a:pt x="252068" y="991945"/>
                  </a:lnTo>
                  <a:lnTo>
                    <a:pt x="279799" y="1027820"/>
                  </a:lnTo>
                  <a:lnTo>
                    <a:pt x="310432" y="1061167"/>
                  </a:lnTo>
                  <a:lnTo>
                    <a:pt x="343780" y="1091801"/>
                  </a:lnTo>
                  <a:lnTo>
                    <a:pt x="379654" y="1119532"/>
                  </a:lnTo>
                  <a:lnTo>
                    <a:pt x="417869" y="1144173"/>
                  </a:lnTo>
                  <a:lnTo>
                    <a:pt x="458236" y="1165538"/>
                  </a:lnTo>
                  <a:lnTo>
                    <a:pt x="500569" y="1183439"/>
                  </a:lnTo>
                  <a:lnTo>
                    <a:pt x="544678" y="1197687"/>
                  </a:lnTo>
                  <a:lnTo>
                    <a:pt x="590379" y="1208097"/>
                  </a:lnTo>
                  <a:lnTo>
                    <a:pt x="637481" y="1214480"/>
                  </a:lnTo>
                  <a:lnTo>
                    <a:pt x="685799" y="1216650"/>
                  </a:lnTo>
                  <a:lnTo>
                    <a:pt x="734118" y="1214480"/>
                  </a:lnTo>
                  <a:lnTo>
                    <a:pt x="781220" y="1208097"/>
                  </a:lnTo>
                  <a:lnTo>
                    <a:pt x="826921" y="1197687"/>
                  </a:lnTo>
                  <a:lnTo>
                    <a:pt x="871030" y="1183439"/>
                  </a:lnTo>
                  <a:lnTo>
                    <a:pt x="913363" y="1165538"/>
                  </a:lnTo>
                  <a:lnTo>
                    <a:pt x="953730" y="1144173"/>
                  </a:lnTo>
                  <a:lnTo>
                    <a:pt x="991944" y="1119532"/>
                  </a:lnTo>
                  <a:lnTo>
                    <a:pt x="1027819" y="1091801"/>
                  </a:lnTo>
                  <a:lnTo>
                    <a:pt x="1061167" y="1061167"/>
                  </a:lnTo>
                  <a:lnTo>
                    <a:pt x="1091800" y="1027820"/>
                  </a:lnTo>
                  <a:lnTo>
                    <a:pt x="1119531" y="991945"/>
                  </a:lnTo>
                  <a:lnTo>
                    <a:pt x="1144173" y="953730"/>
                  </a:lnTo>
                  <a:lnTo>
                    <a:pt x="1165538" y="913363"/>
                  </a:lnTo>
                  <a:lnTo>
                    <a:pt x="1183438" y="871030"/>
                  </a:lnTo>
                  <a:lnTo>
                    <a:pt x="1197687" y="826921"/>
                  </a:lnTo>
                  <a:lnTo>
                    <a:pt x="1208097" y="781221"/>
                  </a:lnTo>
                  <a:lnTo>
                    <a:pt x="1214480" y="734118"/>
                  </a:lnTo>
                  <a:lnTo>
                    <a:pt x="1216649" y="685799"/>
                  </a:lnTo>
                  <a:lnTo>
                    <a:pt x="1214480" y="637481"/>
                  </a:lnTo>
                  <a:lnTo>
                    <a:pt x="1208097" y="590378"/>
                  </a:lnTo>
                  <a:lnTo>
                    <a:pt x="1197687" y="544678"/>
                  </a:lnTo>
                  <a:lnTo>
                    <a:pt x="1183438" y="500569"/>
                  </a:lnTo>
                  <a:lnTo>
                    <a:pt x="1165538" y="458236"/>
                  </a:lnTo>
                  <a:lnTo>
                    <a:pt x="1144173" y="417869"/>
                  </a:lnTo>
                  <a:lnTo>
                    <a:pt x="1119531" y="379654"/>
                  </a:lnTo>
                  <a:lnTo>
                    <a:pt x="1091800" y="343779"/>
                  </a:lnTo>
                  <a:lnTo>
                    <a:pt x="1061167" y="310432"/>
                  </a:lnTo>
                  <a:lnTo>
                    <a:pt x="1027819" y="279799"/>
                  </a:lnTo>
                  <a:lnTo>
                    <a:pt x="991944" y="252067"/>
                  </a:lnTo>
                  <a:lnTo>
                    <a:pt x="953730" y="227426"/>
                  </a:lnTo>
                  <a:lnTo>
                    <a:pt x="913363" y="206061"/>
                  </a:lnTo>
                  <a:lnTo>
                    <a:pt x="871030" y="188161"/>
                  </a:lnTo>
                  <a:lnTo>
                    <a:pt x="826921" y="173912"/>
                  </a:lnTo>
                  <a:lnTo>
                    <a:pt x="781220" y="163502"/>
                  </a:lnTo>
                  <a:lnTo>
                    <a:pt x="734118" y="157119"/>
                  </a:lnTo>
                  <a:lnTo>
                    <a:pt x="685799" y="154949"/>
                  </a:lnTo>
                  <a:lnTo>
                    <a:pt x="637481" y="157119"/>
                  </a:lnTo>
                  <a:lnTo>
                    <a:pt x="590379" y="163502"/>
                  </a:lnTo>
                  <a:lnTo>
                    <a:pt x="544678" y="173912"/>
                  </a:lnTo>
                  <a:lnTo>
                    <a:pt x="500569" y="188161"/>
                  </a:lnTo>
                  <a:lnTo>
                    <a:pt x="458236" y="206061"/>
                  </a:lnTo>
                  <a:lnTo>
                    <a:pt x="417869" y="227426"/>
                  </a:lnTo>
                  <a:lnTo>
                    <a:pt x="379654" y="252067"/>
                  </a:lnTo>
                  <a:lnTo>
                    <a:pt x="343780" y="279799"/>
                  </a:lnTo>
                  <a:lnTo>
                    <a:pt x="310432" y="310432"/>
                  </a:lnTo>
                  <a:lnTo>
                    <a:pt x="279799" y="343779"/>
                  </a:lnTo>
                  <a:lnTo>
                    <a:pt x="252068" y="379654"/>
                  </a:lnTo>
                  <a:lnTo>
                    <a:pt x="227426" y="417869"/>
                  </a:lnTo>
                  <a:lnTo>
                    <a:pt x="206061" y="458236"/>
                  </a:lnTo>
                  <a:lnTo>
                    <a:pt x="188161" y="500569"/>
                  </a:lnTo>
                  <a:lnTo>
                    <a:pt x="173912" y="544678"/>
                  </a:lnTo>
                  <a:lnTo>
                    <a:pt x="163502" y="590378"/>
                  </a:lnTo>
                  <a:lnTo>
                    <a:pt x="157119" y="637481"/>
                  </a:lnTo>
                  <a:lnTo>
                    <a:pt x="154949" y="685799"/>
                  </a:lnTo>
                  <a:close/>
                </a:path>
              </a:pathLst>
            </a:custGeom>
            <a:ln w="9524">
              <a:solidFill>
                <a:srgbClr val="FFD664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70138" y="1664513"/>
              <a:ext cx="795528" cy="79552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127272" y="2149581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A4D65D"/>
                </a:solidFill>
                <a:latin typeface="Trebuchet MS"/>
                <a:cs typeface="Trebuchet MS"/>
              </a:rPr>
              <a:t>04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3276" y="3303110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2" y="0"/>
                </a:moveTo>
                <a:lnTo>
                  <a:pt x="1010423" y="0"/>
                </a:lnTo>
                <a:lnTo>
                  <a:pt x="1054842" y="5514"/>
                </a:lnTo>
                <a:lnTo>
                  <a:pt x="1095617" y="21221"/>
                </a:lnTo>
                <a:lnTo>
                  <a:pt x="1131587" y="45869"/>
                </a:lnTo>
                <a:lnTo>
                  <a:pt x="1161587" y="78202"/>
                </a:lnTo>
                <a:lnTo>
                  <a:pt x="1184455" y="116970"/>
                </a:lnTo>
                <a:lnTo>
                  <a:pt x="1199029" y="160917"/>
                </a:lnTo>
                <a:lnTo>
                  <a:pt x="1204145" y="208791"/>
                </a:lnTo>
                <a:lnTo>
                  <a:pt x="1199029" y="256665"/>
                </a:lnTo>
                <a:lnTo>
                  <a:pt x="1184455" y="300612"/>
                </a:lnTo>
                <a:lnTo>
                  <a:pt x="1161587" y="339379"/>
                </a:lnTo>
                <a:lnTo>
                  <a:pt x="1131587" y="371713"/>
                </a:lnTo>
                <a:lnTo>
                  <a:pt x="1095617" y="396360"/>
                </a:lnTo>
                <a:lnTo>
                  <a:pt x="1054842" y="412067"/>
                </a:lnTo>
                <a:lnTo>
                  <a:pt x="1010423" y="417582"/>
                </a:lnTo>
                <a:lnTo>
                  <a:pt x="193722" y="417582"/>
                </a:lnTo>
                <a:lnTo>
                  <a:pt x="149303" y="412067"/>
                </a:lnTo>
                <a:lnTo>
                  <a:pt x="108528" y="396360"/>
                </a:lnTo>
                <a:lnTo>
                  <a:pt x="72558" y="371713"/>
                </a:lnTo>
                <a:lnTo>
                  <a:pt x="42558" y="339379"/>
                </a:lnTo>
                <a:lnTo>
                  <a:pt x="19690" y="300612"/>
                </a:lnTo>
                <a:lnTo>
                  <a:pt x="5116" y="256665"/>
                </a:lnTo>
                <a:lnTo>
                  <a:pt x="0" y="208791"/>
                </a:lnTo>
                <a:lnTo>
                  <a:pt x="5116" y="160917"/>
                </a:lnTo>
                <a:lnTo>
                  <a:pt x="19690" y="116970"/>
                </a:lnTo>
                <a:lnTo>
                  <a:pt x="42558" y="78202"/>
                </a:lnTo>
                <a:lnTo>
                  <a:pt x="72558" y="45869"/>
                </a:lnTo>
                <a:lnTo>
                  <a:pt x="108528" y="21221"/>
                </a:lnTo>
                <a:lnTo>
                  <a:pt x="149303" y="5514"/>
                </a:lnTo>
                <a:lnTo>
                  <a:pt x="193722" y="0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706352" y="2785688"/>
            <a:ext cx="83820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FF8300"/>
                </a:solidFill>
                <a:latin typeface="Trebuchet MS"/>
                <a:cs typeface="Trebuchet MS"/>
              </a:rPr>
              <a:t>01</a:t>
            </a:r>
            <a:endParaRPr sz="2400">
              <a:latin typeface="Trebuchet MS"/>
              <a:cs typeface="Trebuchet MS"/>
            </a:endParaRPr>
          </a:p>
          <a:p>
            <a:pPr algn="ctr" marL="12065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45">
                <a:solidFill>
                  <a:srgbClr val="FF8300"/>
                </a:solidFill>
                <a:latin typeface="Trebuchet MS"/>
                <a:cs typeface="Trebuchet MS"/>
              </a:rPr>
              <a:t>STREAMIN</a:t>
            </a:r>
            <a:r>
              <a:rPr dirty="0" sz="1000" spc="60">
                <a:solidFill>
                  <a:srgbClr val="FF8300"/>
                </a:solidFill>
                <a:latin typeface="Trebuchet MS"/>
                <a:cs typeface="Trebuchet MS"/>
              </a:rPr>
              <a:t>G</a:t>
            </a:r>
            <a:r>
              <a:rPr dirty="0" sz="1000" spc="-6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000" spc="-60">
                <a:solidFill>
                  <a:srgbClr val="FF8300"/>
                </a:solidFill>
                <a:latin typeface="Trebuchet MS"/>
                <a:cs typeface="Trebuchet MS"/>
              </a:rPr>
              <a:t>&amp;  </a:t>
            </a:r>
            <a:r>
              <a:rPr dirty="0" sz="1000">
                <a:solidFill>
                  <a:srgbClr val="FF8300"/>
                </a:solidFill>
                <a:latin typeface="Trebuchet MS"/>
                <a:cs typeface="Trebuchet MS"/>
              </a:rPr>
              <a:t>DATA</a:t>
            </a:r>
            <a:r>
              <a:rPr dirty="0" sz="1000" spc="-7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000" spc="10">
                <a:solidFill>
                  <a:srgbClr val="FF8300"/>
                </a:solidFill>
                <a:latin typeface="Trebuchet MS"/>
                <a:cs typeface="Trebuchet MS"/>
              </a:rPr>
              <a:t>FLOW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291576" y="1664535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30">
                <a:moveTo>
                  <a:pt x="193722" y="0"/>
                </a:moveTo>
                <a:lnTo>
                  <a:pt x="1010423" y="0"/>
                </a:lnTo>
                <a:lnTo>
                  <a:pt x="1054842" y="5514"/>
                </a:lnTo>
                <a:lnTo>
                  <a:pt x="1095617" y="21221"/>
                </a:lnTo>
                <a:lnTo>
                  <a:pt x="1131587" y="45869"/>
                </a:lnTo>
                <a:lnTo>
                  <a:pt x="1161587" y="78202"/>
                </a:lnTo>
                <a:lnTo>
                  <a:pt x="1184455" y="116969"/>
                </a:lnTo>
                <a:lnTo>
                  <a:pt x="1199029" y="160917"/>
                </a:lnTo>
                <a:lnTo>
                  <a:pt x="1204145" y="208790"/>
                </a:lnTo>
                <a:lnTo>
                  <a:pt x="1199029" y="256664"/>
                </a:lnTo>
                <a:lnTo>
                  <a:pt x="1184455" y="300611"/>
                </a:lnTo>
                <a:lnTo>
                  <a:pt x="1161587" y="339379"/>
                </a:lnTo>
                <a:lnTo>
                  <a:pt x="1131587" y="371712"/>
                </a:lnTo>
                <a:lnTo>
                  <a:pt x="1095617" y="396360"/>
                </a:lnTo>
                <a:lnTo>
                  <a:pt x="1054842" y="412067"/>
                </a:lnTo>
                <a:lnTo>
                  <a:pt x="1010423" y="417581"/>
                </a:lnTo>
                <a:lnTo>
                  <a:pt x="193722" y="417581"/>
                </a:lnTo>
                <a:lnTo>
                  <a:pt x="149303" y="412067"/>
                </a:lnTo>
                <a:lnTo>
                  <a:pt x="108528" y="396360"/>
                </a:lnTo>
                <a:lnTo>
                  <a:pt x="72558" y="371712"/>
                </a:lnTo>
                <a:lnTo>
                  <a:pt x="42558" y="339379"/>
                </a:lnTo>
                <a:lnTo>
                  <a:pt x="19690" y="300611"/>
                </a:lnTo>
                <a:lnTo>
                  <a:pt x="5116" y="256664"/>
                </a:lnTo>
                <a:lnTo>
                  <a:pt x="0" y="208790"/>
                </a:lnTo>
                <a:lnTo>
                  <a:pt x="5116" y="160917"/>
                </a:lnTo>
                <a:lnTo>
                  <a:pt x="19690" y="116969"/>
                </a:lnTo>
                <a:lnTo>
                  <a:pt x="42558" y="78202"/>
                </a:lnTo>
                <a:lnTo>
                  <a:pt x="72558" y="45869"/>
                </a:lnTo>
                <a:lnTo>
                  <a:pt x="108528" y="21221"/>
                </a:lnTo>
                <a:lnTo>
                  <a:pt x="149303" y="5514"/>
                </a:lnTo>
                <a:lnTo>
                  <a:pt x="193722" y="0"/>
                </a:lnTo>
                <a:close/>
              </a:path>
            </a:pathLst>
          </a:custGeom>
          <a:ln w="952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2476574" y="1703146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DATA </a:t>
            </a:r>
            <a:r>
              <a:rPr dirty="0" sz="1000" spc="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25">
                <a:solidFill>
                  <a:srgbClr val="00A3AE"/>
                </a:solidFill>
                <a:latin typeface="Trebuchet MS"/>
                <a:cs typeface="Trebuchet MS"/>
              </a:rPr>
              <a:t>ENGINEERING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69927" y="3303110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2" y="0"/>
                </a:moveTo>
                <a:lnTo>
                  <a:pt x="1010423" y="0"/>
                </a:lnTo>
                <a:lnTo>
                  <a:pt x="1054842" y="5514"/>
                </a:lnTo>
                <a:lnTo>
                  <a:pt x="1095617" y="21221"/>
                </a:lnTo>
                <a:lnTo>
                  <a:pt x="1131587" y="45869"/>
                </a:lnTo>
                <a:lnTo>
                  <a:pt x="1161587" y="78202"/>
                </a:lnTo>
                <a:lnTo>
                  <a:pt x="1184455" y="116970"/>
                </a:lnTo>
                <a:lnTo>
                  <a:pt x="1199029" y="160917"/>
                </a:lnTo>
                <a:lnTo>
                  <a:pt x="1204145" y="208791"/>
                </a:lnTo>
                <a:lnTo>
                  <a:pt x="1199029" y="256665"/>
                </a:lnTo>
                <a:lnTo>
                  <a:pt x="1184455" y="300612"/>
                </a:lnTo>
                <a:lnTo>
                  <a:pt x="1161587" y="339379"/>
                </a:lnTo>
                <a:lnTo>
                  <a:pt x="1131587" y="371713"/>
                </a:lnTo>
                <a:lnTo>
                  <a:pt x="1095617" y="396360"/>
                </a:lnTo>
                <a:lnTo>
                  <a:pt x="1054842" y="412067"/>
                </a:lnTo>
                <a:lnTo>
                  <a:pt x="1010423" y="417582"/>
                </a:lnTo>
                <a:lnTo>
                  <a:pt x="193722" y="417582"/>
                </a:lnTo>
                <a:lnTo>
                  <a:pt x="149303" y="412067"/>
                </a:lnTo>
                <a:lnTo>
                  <a:pt x="108528" y="396360"/>
                </a:lnTo>
                <a:lnTo>
                  <a:pt x="72558" y="371713"/>
                </a:lnTo>
                <a:lnTo>
                  <a:pt x="42558" y="339379"/>
                </a:lnTo>
                <a:lnTo>
                  <a:pt x="19690" y="300612"/>
                </a:lnTo>
                <a:lnTo>
                  <a:pt x="5116" y="256665"/>
                </a:lnTo>
                <a:lnTo>
                  <a:pt x="0" y="208791"/>
                </a:lnTo>
                <a:lnTo>
                  <a:pt x="5116" y="160917"/>
                </a:lnTo>
                <a:lnTo>
                  <a:pt x="19690" y="116970"/>
                </a:lnTo>
                <a:lnTo>
                  <a:pt x="42558" y="78202"/>
                </a:lnTo>
                <a:lnTo>
                  <a:pt x="72558" y="45869"/>
                </a:lnTo>
                <a:lnTo>
                  <a:pt x="108528" y="21221"/>
                </a:lnTo>
                <a:lnTo>
                  <a:pt x="149303" y="5514"/>
                </a:lnTo>
                <a:lnTo>
                  <a:pt x="193722" y="0"/>
                </a:lnTo>
                <a:close/>
              </a:path>
            </a:pathLst>
          </a:custGeom>
          <a:ln w="9524">
            <a:solidFill>
              <a:srgbClr val="008C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4184400" y="2785688"/>
            <a:ext cx="7753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27305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008CFF"/>
                </a:solidFill>
                <a:latin typeface="Trebuchet MS"/>
                <a:cs typeface="Trebuchet MS"/>
              </a:rPr>
              <a:t>03</a:t>
            </a:r>
            <a:endParaRPr sz="2400">
              <a:latin typeface="Trebuchet MS"/>
              <a:cs typeface="Trebuchet MS"/>
            </a:endParaRPr>
          </a:p>
          <a:p>
            <a:pPr algn="ctr" marL="12700" marR="5080">
              <a:lnSpc>
                <a:spcPct val="100000"/>
              </a:lnSpc>
              <a:spcBef>
                <a:spcPts val="1495"/>
              </a:spcBef>
            </a:pPr>
            <a:r>
              <a:rPr dirty="0" sz="1000">
                <a:solidFill>
                  <a:srgbClr val="008CFF"/>
                </a:solidFill>
                <a:latin typeface="Trebuchet MS"/>
                <a:cs typeface="Trebuchet MS"/>
              </a:rPr>
              <a:t>DATA </a:t>
            </a:r>
            <a:r>
              <a:rPr dirty="0" sz="1000" spc="5">
                <a:solidFill>
                  <a:srgbClr val="008CFF"/>
                </a:solidFill>
                <a:latin typeface="Trebuchet MS"/>
                <a:cs typeface="Trebuchet MS"/>
              </a:rPr>
              <a:t> </a:t>
            </a:r>
            <a:r>
              <a:rPr dirty="0" sz="1000" spc="15">
                <a:solidFill>
                  <a:srgbClr val="008CFF"/>
                </a:solidFill>
                <a:latin typeface="Trebuchet MS"/>
                <a:cs typeface="Trebuchet MS"/>
              </a:rPr>
              <a:t>W</a:t>
            </a:r>
            <a:r>
              <a:rPr dirty="0" sz="1000" spc="35">
                <a:solidFill>
                  <a:srgbClr val="008CFF"/>
                </a:solidFill>
                <a:latin typeface="Trebuchet MS"/>
                <a:cs typeface="Trebuchet MS"/>
              </a:rPr>
              <a:t>AREHOUSE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09051" y="1664535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30">
                <a:moveTo>
                  <a:pt x="193722" y="0"/>
                </a:moveTo>
                <a:lnTo>
                  <a:pt x="1010423" y="0"/>
                </a:lnTo>
                <a:lnTo>
                  <a:pt x="1054842" y="5514"/>
                </a:lnTo>
                <a:lnTo>
                  <a:pt x="1095617" y="21221"/>
                </a:lnTo>
                <a:lnTo>
                  <a:pt x="1131586" y="45869"/>
                </a:lnTo>
                <a:lnTo>
                  <a:pt x="1161587" y="78202"/>
                </a:lnTo>
                <a:lnTo>
                  <a:pt x="1184455" y="116969"/>
                </a:lnTo>
                <a:lnTo>
                  <a:pt x="1199029" y="160917"/>
                </a:lnTo>
                <a:lnTo>
                  <a:pt x="1204145" y="208790"/>
                </a:lnTo>
                <a:lnTo>
                  <a:pt x="1199029" y="256664"/>
                </a:lnTo>
                <a:lnTo>
                  <a:pt x="1184455" y="300611"/>
                </a:lnTo>
                <a:lnTo>
                  <a:pt x="1161587" y="339379"/>
                </a:lnTo>
                <a:lnTo>
                  <a:pt x="1131586" y="371712"/>
                </a:lnTo>
                <a:lnTo>
                  <a:pt x="1095617" y="396360"/>
                </a:lnTo>
                <a:lnTo>
                  <a:pt x="1054842" y="412067"/>
                </a:lnTo>
                <a:lnTo>
                  <a:pt x="1010423" y="417581"/>
                </a:lnTo>
                <a:lnTo>
                  <a:pt x="193722" y="417581"/>
                </a:lnTo>
                <a:lnTo>
                  <a:pt x="149303" y="412067"/>
                </a:lnTo>
                <a:lnTo>
                  <a:pt x="108528" y="396360"/>
                </a:lnTo>
                <a:lnTo>
                  <a:pt x="72558" y="371712"/>
                </a:lnTo>
                <a:lnTo>
                  <a:pt x="42558" y="339379"/>
                </a:lnTo>
                <a:lnTo>
                  <a:pt x="19690" y="300611"/>
                </a:lnTo>
                <a:lnTo>
                  <a:pt x="5116" y="256664"/>
                </a:lnTo>
                <a:lnTo>
                  <a:pt x="0" y="208790"/>
                </a:lnTo>
                <a:lnTo>
                  <a:pt x="5116" y="160917"/>
                </a:lnTo>
                <a:lnTo>
                  <a:pt x="19690" y="116969"/>
                </a:lnTo>
                <a:lnTo>
                  <a:pt x="42558" y="78202"/>
                </a:lnTo>
                <a:lnTo>
                  <a:pt x="72558" y="45869"/>
                </a:lnTo>
                <a:lnTo>
                  <a:pt x="108528" y="21221"/>
                </a:lnTo>
                <a:lnTo>
                  <a:pt x="149303" y="5514"/>
                </a:lnTo>
                <a:lnTo>
                  <a:pt x="193722" y="0"/>
                </a:lnTo>
                <a:close/>
              </a:path>
            </a:pathLst>
          </a:custGeom>
          <a:ln w="9524">
            <a:solidFill>
              <a:srgbClr val="A4D65D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5887882" y="1703146"/>
            <a:ext cx="846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30">
                <a:solidFill>
                  <a:srgbClr val="A4D65D"/>
                </a:solidFill>
                <a:latin typeface="Trebuchet MS"/>
                <a:cs typeface="Trebuchet MS"/>
              </a:rPr>
              <a:t>OPER</a:t>
            </a:r>
            <a:r>
              <a:rPr dirty="0" sz="1000" spc="-30">
                <a:solidFill>
                  <a:srgbClr val="A4D65D"/>
                </a:solidFill>
                <a:latin typeface="Trebuchet MS"/>
                <a:cs typeface="Trebuchet MS"/>
              </a:rPr>
              <a:t>A</a:t>
            </a:r>
            <a:r>
              <a:rPr dirty="0" sz="1000" spc="10">
                <a:solidFill>
                  <a:srgbClr val="A4D65D"/>
                </a:solidFill>
                <a:latin typeface="Trebuchet MS"/>
                <a:cs typeface="Trebuchet MS"/>
              </a:rPr>
              <a:t>TIO</a:t>
            </a:r>
            <a:r>
              <a:rPr dirty="0" sz="1000" spc="25">
                <a:solidFill>
                  <a:srgbClr val="A4D65D"/>
                </a:solidFill>
                <a:latin typeface="Trebuchet MS"/>
                <a:cs typeface="Trebuchet MS"/>
              </a:rPr>
              <a:t>N</a:t>
            </a:r>
            <a:r>
              <a:rPr dirty="0" sz="1000" spc="15">
                <a:solidFill>
                  <a:srgbClr val="A4D65D"/>
                </a:solidFill>
                <a:latin typeface="Trebuchet MS"/>
                <a:cs typeface="Trebuchet MS"/>
              </a:rPr>
              <a:t>AL  </a:t>
            </a:r>
            <a:r>
              <a:rPr dirty="0" sz="1000" spc="25">
                <a:solidFill>
                  <a:srgbClr val="A4D65D"/>
                </a:solidFill>
                <a:latin typeface="Trebuchet MS"/>
                <a:cs typeface="Trebuchet MS"/>
              </a:rPr>
              <a:t>DATABASE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65827" y="3345060"/>
            <a:ext cx="1204595" cy="417830"/>
          </a:xfrm>
          <a:custGeom>
            <a:avLst/>
            <a:gdLst/>
            <a:ahLst/>
            <a:cxnLst/>
            <a:rect l="l" t="t" r="r" b="b"/>
            <a:pathLst>
              <a:path w="1204595" h="417829">
                <a:moveTo>
                  <a:pt x="193721" y="0"/>
                </a:moveTo>
                <a:lnTo>
                  <a:pt x="1010423" y="0"/>
                </a:lnTo>
                <a:lnTo>
                  <a:pt x="1054841" y="5514"/>
                </a:lnTo>
                <a:lnTo>
                  <a:pt x="1095617" y="21221"/>
                </a:lnTo>
                <a:lnTo>
                  <a:pt x="1131586" y="45869"/>
                </a:lnTo>
                <a:lnTo>
                  <a:pt x="1161586" y="78202"/>
                </a:lnTo>
                <a:lnTo>
                  <a:pt x="1184454" y="116970"/>
                </a:lnTo>
                <a:lnTo>
                  <a:pt x="1199028" y="160917"/>
                </a:lnTo>
                <a:lnTo>
                  <a:pt x="1204144" y="208791"/>
                </a:lnTo>
                <a:lnTo>
                  <a:pt x="1199028" y="256665"/>
                </a:lnTo>
                <a:lnTo>
                  <a:pt x="1184454" y="300612"/>
                </a:lnTo>
                <a:lnTo>
                  <a:pt x="1161586" y="339379"/>
                </a:lnTo>
                <a:lnTo>
                  <a:pt x="1131586" y="371713"/>
                </a:lnTo>
                <a:lnTo>
                  <a:pt x="1095617" y="396360"/>
                </a:lnTo>
                <a:lnTo>
                  <a:pt x="1054841" y="412067"/>
                </a:lnTo>
                <a:lnTo>
                  <a:pt x="1010423" y="417582"/>
                </a:lnTo>
                <a:lnTo>
                  <a:pt x="193721" y="417582"/>
                </a:lnTo>
                <a:lnTo>
                  <a:pt x="149303" y="412067"/>
                </a:lnTo>
                <a:lnTo>
                  <a:pt x="108527" y="396360"/>
                </a:lnTo>
                <a:lnTo>
                  <a:pt x="72558" y="371713"/>
                </a:lnTo>
                <a:lnTo>
                  <a:pt x="42558" y="339379"/>
                </a:lnTo>
                <a:lnTo>
                  <a:pt x="19690" y="300612"/>
                </a:lnTo>
                <a:lnTo>
                  <a:pt x="5116" y="256665"/>
                </a:lnTo>
                <a:lnTo>
                  <a:pt x="0" y="208791"/>
                </a:lnTo>
                <a:lnTo>
                  <a:pt x="5116" y="160917"/>
                </a:lnTo>
                <a:lnTo>
                  <a:pt x="19690" y="116970"/>
                </a:lnTo>
                <a:lnTo>
                  <a:pt x="42558" y="78202"/>
                </a:lnTo>
                <a:lnTo>
                  <a:pt x="72558" y="45869"/>
                </a:lnTo>
                <a:lnTo>
                  <a:pt x="108527" y="21221"/>
                </a:lnTo>
                <a:lnTo>
                  <a:pt x="149303" y="5514"/>
                </a:lnTo>
                <a:lnTo>
                  <a:pt x="193721" y="0"/>
                </a:lnTo>
                <a:close/>
              </a:path>
            </a:pathLst>
          </a:custGeom>
          <a:ln w="9524">
            <a:solidFill>
              <a:srgbClr val="FFD66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/>
          <p:nvPr/>
        </p:nvSpPr>
        <p:spPr>
          <a:xfrm>
            <a:off x="7628850" y="2785688"/>
            <a:ext cx="876935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FFD664"/>
                </a:solidFill>
                <a:latin typeface="Trebuchet MS"/>
                <a:cs typeface="Trebuchet MS"/>
              </a:rPr>
              <a:t>05</a:t>
            </a:r>
            <a:endParaRPr sz="2400">
              <a:latin typeface="Trebuchet MS"/>
              <a:cs typeface="Trebuchet MS"/>
            </a:endParaRPr>
          </a:p>
          <a:p>
            <a:pPr algn="ctr" marL="12700" marR="5080" indent="635">
              <a:lnSpc>
                <a:spcPct val="100000"/>
              </a:lnSpc>
              <a:spcBef>
                <a:spcPts val="1825"/>
              </a:spcBef>
            </a:pPr>
            <a:r>
              <a:rPr dirty="0" sz="1000" spc="50">
                <a:solidFill>
                  <a:srgbClr val="FFD664"/>
                </a:solidFill>
                <a:latin typeface="Trebuchet MS"/>
                <a:cs typeface="Trebuchet MS"/>
              </a:rPr>
              <a:t>MACHINE </a:t>
            </a:r>
            <a:r>
              <a:rPr dirty="0" sz="1000" spc="55">
                <a:solidFill>
                  <a:srgbClr val="FFD664"/>
                </a:solidFill>
                <a:latin typeface="Trebuchet MS"/>
                <a:cs typeface="Trebuchet MS"/>
              </a:rPr>
              <a:t> </a:t>
            </a:r>
            <a:r>
              <a:rPr dirty="0" sz="1000" spc="25">
                <a:solidFill>
                  <a:srgbClr val="FFD664"/>
                </a:solidFill>
                <a:latin typeface="Trebuchet MS"/>
                <a:cs typeface="Trebuchet MS"/>
              </a:rPr>
              <a:t>LEARNIN</a:t>
            </a:r>
            <a:r>
              <a:rPr dirty="0" sz="1000" spc="40">
                <a:solidFill>
                  <a:srgbClr val="FFD664"/>
                </a:solidFill>
                <a:latin typeface="Trebuchet MS"/>
                <a:cs typeface="Trebuchet MS"/>
              </a:rPr>
              <a:t>G</a:t>
            </a:r>
            <a:r>
              <a:rPr dirty="0" sz="1000" spc="-60">
                <a:solidFill>
                  <a:srgbClr val="FFD664"/>
                </a:solidFill>
                <a:latin typeface="Trebuchet MS"/>
                <a:cs typeface="Trebuchet MS"/>
              </a:rPr>
              <a:t> </a:t>
            </a:r>
            <a:r>
              <a:rPr dirty="0" sz="1000" spc="-95">
                <a:solidFill>
                  <a:srgbClr val="FFD664"/>
                </a:solidFill>
                <a:latin typeface="Trebuchet MS"/>
                <a:cs typeface="Trebuchet MS"/>
              </a:rPr>
              <a:t>&amp;</a:t>
            </a:r>
            <a:r>
              <a:rPr dirty="0" sz="1000" spc="-60">
                <a:solidFill>
                  <a:srgbClr val="FFD664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FFD664"/>
                </a:solidFill>
                <a:latin typeface="Trebuchet MS"/>
                <a:cs typeface="Trebuchet MS"/>
              </a:rPr>
              <a:t>AI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709797" y="2149581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00A3AE"/>
                </a:solidFill>
                <a:latin typeface="Trebuchet MS"/>
                <a:cs typeface="Trebuchet MS"/>
              </a:rPr>
              <a:t>02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06400" y="919732"/>
            <a:ext cx="790448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35">
                <a:solidFill>
                  <a:srgbClr val="00A3AE"/>
                </a:solidFill>
                <a:latin typeface="Trebuchet MS"/>
                <a:cs typeface="Trebuchet MS"/>
              </a:rPr>
              <a:t>Result: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00A3AE"/>
                </a:solidFill>
                <a:latin typeface="Trebuchet MS"/>
                <a:cs typeface="Trebuchet MS"/>
              </a:rPr>
              <a:t>Higher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00A3AE"/>
                </a:solidFill>
                <a:latin typeface="Trebuchet MS"/>
                <a:cs typeface="Trebuchet MS"/>
              </a:rPr>
              <a:t>Net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00A3AE"/>
                </a:solidFill>
                <a:latin typeface="Trebuchet MS"/>
                <a:cs typeface="Trebuchet MS"/>
              </a:rPr>
              <a:t>OpEx,</a:t>
            </a:r>
            <a:r>
              <a:rPr dirty="0" sz="1600" spc="-114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30">
                <a:solidFill>
                  <a:srgbClr val="00A3AE"/>
                </a:solidFill>
                <a:latin typeface="Trebuchet MS"/>
                <a:cs typeface="Trebuchet MS"/>
              </a:rPr>
              <a:t>TCO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170">
                <a:solidFill>
                  <a:srgbClr val="00A3AE"/>
                </a:solidFill>
                <a:latin typeface="Trebuchet MS"/>
                <a:cs typeface="Trebuchet MS"/>
              </a:rPr>
              <a:t>...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Security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and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A3AE"/>
                </a:solidFill>
                <a:latin typeface="Trebuchet MS"/>
                <a:cs typeface="Trebuchet MS"/>
              </a:rPr>
              <a:t>governance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(GDPR,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00A3AE"/>
                </a:solidFill>
                <a:latin typeface="Trebuchet MS"/>
                <a:cs typeface="Trebuchet MS"/>
              </a:rPr>
              <a:t>etc.)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00A3AE"/>
                </a:solidFill>
                <a:latin typeface="Trebuchet MS"/>
                <a:cs typeface="Trebuchet MS"/>
              </a:rPr>
              <a:t>is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00A3AE"/>
                </a:solidFill>
                <a:latin typeface="Trebuchet MS"/>
                <a:cs typeface="Trebuchet MS"/>
              </a:rPr>
              <a:t>an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00A3AE"/>
                </a:solidFill>
                <a:latin typeface="Trebuchet MS"/>
                <a:cs typeface="Trebuchet MS"/>
              </a:rPr>
              <a:t>afterthought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008448" y="1563103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39" h="2345054">
                <a:moveTo>
                  <a:pt x="2099" y="0"/>
                </a:moveTo>
                <a:lnTo>
                  <a:pt x="0" y="2344499"/>
                </a:lnTo>
              </a:path>
            </a:pathLst>
          </a:custGeom>
          <a:ln w="761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731773" y="1563103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39" h="2345054">
                <a:moveTo>
                  <a:pt x="2099" y="0"/>
                </a:moveTo>
                <a:lnTo>
                  <a:pt x="0" y="2344499"/>
                </a:lnTo>
              </a:path>
            </a:pathLst>
          </a:custGeom>
          <a:ln w="761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82373" y="1563103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39" h="2345054">
                <a:moveTo>
                  <a:pt x="2099" y="0"/>
                </a:moveTo>
                <a:lnTo>
                  <a:pt x="0" y="2344499"/>
                </a:lnTo>
              </a:path>
            </a:pathLst>
          </a:custGeom>
          <a:ln w="761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188461" y="1563103"/>
            <a:ext cx="2540" cy="2345055"/>
          </a:xfrm>
          <a:custGeom>
            <a:avLst/>
            <a:gdLst/>
            <a:ahLst/>
            <a:cxnLst/>
            <a:rect l="l" t="t" r="r" b="b"/>
            <a:pathLst>
              <a:path w="2540" h="2345054">
                <a:moveTo>
                  <a:pt x="2099" y="0"/>
                </a:moveTo>
                <a:lnTo>
                  <a:pt x="0" y="2344499"/>
                </a:lnTo>
              </a:path>
            </a:pathLst>
          </a:custGeom>
          <a:ln w="76199">
            <a:solidFill>
              <a:srgbClr val="828282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1630970" y="4182666"/>
            <a:ext cx="590931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305868"/>
                </a:solidFill>
                <a:latin typeface="Trebuchet MS"/>
                <a:cs typeface="Trebuchet MS"/>
              </a:rPr>
              <a:t>SECURITY</a:t>
            </a:r>
            <a:r>
              <a:rPr dirty="0" sz="1400" spc="26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395">
                <a:solidFill>
                  <a:srgbClr val="305868"/>
                </a:solidFill>
                <a:latin typeface="Trebuchet MS"/>
                <a:cs typeface="Trebuchet MS"/>
              </a:rPr>
              <a:t>|</a:t>
            </a:r>
            <a:r>
              <a:rPr dirty="0" sz="1400" spc="22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305868"/>
                </a:solidFill>
                <a:latin typeface="Trebuchet MS"/>
                <a:cs typeface="Trebuchet MS"/>
              </a:rPr>
              <a:t>GOVERNANCE</a:t>
            </a:r>
            <a:r>
              <a:rPr dirty="0" sz="1400" spc="2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395">
                <a:solidFill>
                  <a:srgbClr val="305868"/>
                </a:solidFill>
                <a:latin typeface="Trebuchet MS"/>
                <a:cs typeface="Trebuchet MS"/>
              </a:rPr>
              <a:t>|</a:t>
            </a:r>
            <a:r>
              <a:rPr dirty="0" sz="1400" spc="22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305868"/>
                </a:solidFill>
                <a:latin typeface="Trebuchet MS"/>
                <a:cs typeface="Trebuchet MS"/>
              </a:rPr>
              <a:t>LINEAGE</a:t>
            </a:r>
            <a:r>
              <a:rPr dirty="0" sz="1400" spc="2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395">
                <a:solidFill>
                  <a:srgbClr val="305868"/>
                </a:solidFill>
                <a:latin typeface="Trebuchet MS"/>
                <a:cs typeface="Trebuchet MS"/>
              </a:rPr>
              <a:t>|</a:t>
            </a:r>
            <a:r>
              <a:rPr dirty="0" sz="1400" spc="24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90">
                <a:solidFill>
                  <a:srgbClr val="305868"/>
                </a:solidFill>
                <a:latin typeface="Trebuchet MS"/>
                <a:cs typeface="Trebuchet MS"/>
              </a:rPr>
              <a:t>MANAGEMENT</a:t>
            </a:r>
            <a:r>
              <a:rPr dirty="0" sz="1400" spc="24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395">
                <a:solidFill>
                  <a:srgbClr val="305868"/>
                </a:solidFill>
                <a:latin typeface="Trebuchet MS"/>
                <a:cs typeface="Trebuchet MS"/>
              </a:rPr>
              <a:t>|</a:t>
            </a:r>
            <a:r>
              <a:rPr dirty="0" sz="1400" spc="24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40">
                <a:solidFill>
                  <a:srgbClr val="305868"/>
                </a:solidFill>
                <a:latin typeface="Trebuchet MS"/>
                <a:cs typeface="Trebuchet MS"/>
              </a:rPr>
              <a:t>AUTOMATION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12300" y="4322552"/>
            <a:ext cx="878840" cy="6350"/>
          </a:xfrm>
          <a:custGeom>
            <a:avLst/>
            <a:gdLst/>
            <a:ahLst/>
            <a:cxnLst/>
            <a:rect l="l" t="t" r="r" b="b"/>
            <a:pathLst>
              <a:path w="878839" h="6350">
                <a:moveTo>
                  <a:pt x="0" y="0"/>
                </a:moveTo>
                <a:lnTo>
                  <a:pt x="878399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2668274" y="4322552"/>
            <a:ext cx="1152525" cy="6350"/>
          </a:xfrm>
          <a:custGeom>
            <a:avLst/>
            <a:gdLst/>
            <a:ahLst/>
            <a:cxnLst/>
            <a:rect l="l" t="t" r="r" b="b"/>
            <a:pathLst>
              <a:path w="1152525" h="6350">
                <a:moveTo>
                  <a:pt x="0" y="0"/>
                </a:moveTo>
                <a:lnTo>
                  <a:pt x="1151999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58550" y="4322552"/>
            <a:ext cx="1243965" cy="6350"/>
          </a:xfrm>
          <a:custGeom>
            <a:avLst/>
            <a:gdLst/>
            <a:ahLst/>
            <a:cxnLst/>
            <a:rect l="l" t="t" r="r" b="b"/>
            <a:pathLst>
              <a:path w="1243964" h="6350">
                <a:moveTo>
                  <a:pt x="0" y="0"/>
                </a:moveTo>
                <a:lnTo>
                  <a:pt x="1243499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348750" y="4322552"/>
            <a:ext cx="1243965" cy="6350"/>
          </a:xfrm>
          <a:custGeom>
            <a:avLst/>
            <a:gdLst/>
            <a:ahLst/>
            <a:cxnLst/>
            <a:rect l="l" t="t" r="r" b="b"/>
            <a:pathLst>
              <a:path w="1243965" h="6350">
                <a:moveTo>
                  <a:pt x="0" y="0"/>
                </a:moveTo>
                <a:lnTo>
                  <a:pt x="1243499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036000" y="4322552"/>
            <a:ext cx="695325" cy="6350"/>
          </a:xfrm>
          <a:custGeom>
            <a:avLst/>
            <a:gdLst/>
            <a:ahLst/>
            <a:cxnLst/>
            <a:rect l="l" t="t" r="r" b="b"/>
            <a:pathLst>
              <a:path w="695325" h="6350">
                <a:moveTo>
                  <a:pt x="0" y="0"/>
                </a:moveTo>
                <a:lnTo>
                  <a:pt x="694799" y="5999"/>
                </a:lnTo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89618" y="1585124"/>
            <a:ext cx="5365115" cy="1524000"/>
            <a:chOff x="1889618" y="1585124"/>
            <a:chExt cx="5365115" cy="1524000"/>
          </a:xfrm>
        </p:grpSpPr>
        <p:sp>
          <p:nvSpPr>
            <p:cNvPr id="3" name="object 3"/>
            <p:cNvSpPr/>
            <p:nvPr/>
          </p:nvSpPr>
          <p:spPr>
            <a:xfrm>
              <a:off x="1889618" y="1585124"/>
              <a:ext cx="5365115" cy="1524000"/>
            </a:xfrm>
            <a:custGeom>
              <a:avLst/>
              <a:gdLst/>
              <a:ahLst/>
              <a:cxnLst/>
              <a:rect l="l" t="t" r="r" b="b"/>
              <a:pathLst>
                <a:path w="5365115" h="1524000">
                  <a:moveTo>
                    <a:pt x="5293469" y="1523999"/>
                  </a:moveTo>
                  <a:lnTo>
                    <a:pt x="71429" y="1523999"/>
                  </a:lnTo>
                  <a:lnTo>
                    <a:pt x="43626" y="1518386"/>
                  </a:lnTo>
                  <a:lnTo>
                    <a:pt x="20921" y="1503078"/>
                  </a:lnTo>
                  <a:lnTo>
                    <a:pt x="5613" y="1480373"/>
                  </a:lnTo>
                  <a:lnTo>
                    <a:pt x="0" y="1452570"/>
                  </a:lnTo>
                  <a:lnTo>
                    <a:pt x="0" y="71429"/>
                  </a:lnTo>
                  <a:lnTo>
                    <a:pt x="5613" y="43626"/>
                  </a:lnTo>
                  <a:lnTo>
                    <a:pt x="20921" y="20921"/>
                  </a:lnTo>
                  <a:lnTo>
                    <a:pt x="43626" y="5613"/>
                  </a:lnTo>
                  <a:lnTo>
                    <a:pt x="71429" y="0"/>
                  </a:lnTo>
                  <a:lnTo>
                    <a:pt x="5293469" y="0"/>
                  </a:lnTo>
                  <a:lnTo>
                    <a:pt x="5333099" y="12001"/>
                  </a:lnTo>
                  <a:lnTo>
                    <a:pt x="5359462" y="44094"/>
                  </a:lnTo>
                  <a:lnTo>
                    <a:pt x="5364899" y="71429"/>
                  </a:lnTo>
                  <a:lnTo>
                    <a:pt x="5364899" y="1452570"/>
                  </a:lnTo>
                  <a:lnTo>
                    <a:pt x="5359286" y="1480373"/>
                  </a:lnTo>
                  <a:lnTo>
                    <a:pt x="5343978" y="1503078"/>
                  </a:lnTo>
                  <a:lnTo>
                    <a:pt x="5321273" y="1518386"/>
                  </a:lnTo>
                  <a:lnTo>
                    <a:pt x="5293469" y="1523999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974487" y="2673174"/>
              <a:ext cx="5171440" cy="346075"/>
            </a:xfrm>
            <a:custGeom>
              <a:avLst/>
              <a:gdLst/>
              <a:ahLst/>
              <a:cxnLst/>
              <a:rect l="l" t="t" r="r" b="b"/>
              <a:pathLst>
                <a:path w="5171440" h="346075">
                  <a:moveTo>
                    <a:pt x="0" y="23974"/>
                  </a:moveTo>
                  <a:lnTo>
                    <a:pt x="1884" y="14642"/>
                  </a:lnTo>
                  <a:lnTo>
                    <a:pt x="7021" y="7021"/>
                  </a:lnTo>
                  <a:lnTo>
                    <a:pt x="14642" y="1883"/>
                  </a:lnTo>
                  <a:lnTo>
                    <a:pt x="23974" y="0"/>
                  </a:lnTo>
                  <a:lnTo>
                    <a:pt x="5147425" y="0"/>
                  </a:lnTo>
                  <a:lnTo>
                    <a:pt x="5153783" y="0"/>
                  </a:lnTo>
                  <a:lnTo>
                    <a:pt x="5159881" y="2525"/>
                  </a:lnTo>
                  <a:lnTo>
                    <a:pt x="5164378" y="7021"/>
                  </a:lnTo>
                  <a:lnTo>
                    <a:pt x="5168874" y="11517"/>
                  </a:lnTo>
                  <a:lnTo>
                    <a:pt x="5171400" y="17615"/>
                  </a:lnTo>
                  <a:lnTo>
                    <a:pt x="5171400" y="23974"/>
                  </a:lnTo>
                  <a:lnTo>
                    <a:pt x="5171400" y="321925"/>
                  </a:lnTo>
                  <a:lnTo>
                    <a:pt x="5169516" y="331257"/>
                  </a:lnTo>
                  <a:lnTo>
                    <a:pt x="5164378" y="338878"/>
                  </a:lnTo>
                  <a:lnTo>
                    <a:pt x="5156757" y="344015"/>
                  </a:lnTo>
                  <a:lnTo>
                    <a:pt x="5147425" y="345899"/>
                  </a:lnTo>
                  <a:lnTo>
                    <a:pt x="23974" y="345899"/>
                  </a:lnTo>
                  <a:lnTo>
                    <a:pt x="14642" y="344015"/>
                  </a:lnTo>
                  <a:lnTo>
                    <a:pt x="7021" y="338878"/>
                  </a:lnTo>
                  <a:lnTo>
                    <a:pt x="1884" y="331257"/>
                  </a:lnTo>
                  <a:lnTo>
                    <a:pt x="0" y="321925"/>
                  </a:lnTo>
                  <a:lnTo>
                    <a:pt x="0" y="23974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/>
          <p:nvPr/>
        </p:nvSpPr>
        <p:spPr>
          <a:xfrm>
            <a:off x="879074" y="1793541"/>
            <a:ext cx="683260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900" spc="-25">
                <a:solidFill>
                  <a:srgbClr val="00A3AE"/>
                </a:solidFill>
                <a:latin typeface="Trebuchet MS"/>
                <a:cs typeface="Trebuchet MS"/>
              </a:rPr>
              <a:t>Real-time </a:t>
            </a:r>
            <a:r>
              <a:rPr dirty="0" sz="900" spc="-2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A3AE"/>
                </a:solidFill>
                <a:latin typeface="Trebuchet MS"/>
                <a:cs typeface="Trebuchet MS"/>
              </a:rPr>
              <a:t>Batch </a:t>
            </a:r>
            <a:r>
              <a:rPr dirty="0" sz="900" spc="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900" spc="-15">
                <a:solidFill>
                  <a:srgbClr val="00A3AE"/>
                </a:solidFill>
                <a:latin typeface="Trebuchet MS"/>
                <a:cs typeface="Trebuchet MS"/>
              </a:rPr>
              <a:t>Structured </a:t>
            </a:r>
            <a:r>
              <a:rPr dirty="0" sz="900" spc="-1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900" spc="-15">
                <a:solidFill>
                  <a:srgbClr val="00A3AE"/>
                </a:solidFill>
                <a:latin typeface="Trebuchet MS"/>
                <a:cs typeface="Trebuchet MS"/>
              </a:rPr>
              <a:t>Unstructu</a:t>
            </a:r>
            <a:r>
              <a:rPr dirty="0" sz="900" spc="-2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900" spc="-10">
                <a:solidFill>
                  <a:srgbClr val="00A3AE"/>
                </a:solidFill>
                <a:latin typeface="Trebuchet MS"/>
                <a:cs typeface="Trebuchet MS"/>
              </a:rPr>
              <a:t>ed</a:t>
            </a:r>
            <a:endParaRPr sz="900">
              <a:latin typeface="Trebuchet MS"/>
              <a:cs typeface="Trebuchet MS"/>
            </a:endParaRPr>
          </a:p>
          <a:p>
            <a:pPr algn="ctr" marL="51435" marR="64135" indent="-635">
              <a:lnSpc>
                <a:spcPct val="100000"/>
              </a:lnSpc>
              <a:spcBef>
                <a:spcPts val="670"/>
              </a:spcBef>
            </a:pPr>
            <a:r>
              <a:rPr dirty="0" sz="1200" spc="-20" b="1">
                <a:solidFill>
                  <a:srgbClr val="00A3AE"/>
                </a:solidFill>
                <a:latin typeface="Trebuchet MS"/>
                <a:cs typeface="Trebuchet MS"/>
              </a:rPr>
              <a:t>Data </a:t>
            </a:r>
            <a:r>
              <a:rPr dirty="0" sz="1200" spc="-15" b="1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5" b="1">
                <a:solidFill>
                  <a:srgbClr val="00A3AE"/>
                </a:solidFill>
                <a:latin typeface="Trebuchet MS"/>
                <a:cs typeface="Trebuchet MS"/>
              </a:rPr>
              <a:t>Sou</a:t>
            </a:r>
            <a:r>
              <a:rPr dirty="0" sz="1200" spc="-15" b="1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15" b="1">
                <a:solidFill>
                  <a:srgbClr val="00A3AE"/>
                </a:solidFill>
                <a:latin typeface="Trebuchet MS"/>
                <a:cs typeface="Trebuchet MS"/>
              </a:rPr>
              <a:t>ces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7041" y="1793541"/>
            <a:ext cx="589915" cy="1025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64135">
              <a:lnSpc>
                <a:spcPct val="100000"/>
              </a:lnSpc>
              <a:spcBef>
                <a:spcPts val="100"/>
              </a:spcBef>
            </a:pPr>
            <a:r>
              <a:rPr dirty="0" sz="900" spc="10">
                <a:solidFill>
                  <a:srgbClr val="008CFF"/>
                </a:solidFill>
                <a:latin typeface="Trebuchet MS"/>
                <a:cs typeface="Trebuchet MS"/>
              </a:rPr>
              <a:t>Analysts </a:t>
            </a:r>
            <a:r>
              <a:rPr dirty="0" sz="900" spc="15">
                <a:solidFill>
                  <a:srgbClr val="008CFF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008CFF"/>
                </a:solidFill>
                <a:latin typeface="Trebuchet MS"/>
                <a:cs typeface="Trebuchet MS"/>
              </a:rPr>
              <a:t>Engineers </a:t>
            </a:r>
            <a:r>
              <a:rPr dirty="0" sz="900" spc="5">
                <a:solidFill>
                  <a:srgbClr val="008CFF"/>
                </a:solidFill>
                <a:latin typeface="Trebuchet MS"/>
                <a:cs typeface="Trebuchet MS"/>
              </a:rPr>
              <a:t> Scientists </a:t>
            </a:r>
            <a:r>
              <a:rPr dirty="0" sz="900" spc="10">
                <a:solidFill>
                  <a:srgbClr val="008CFF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008CFF"/>
                </a:solidFill>
                <a:latin typeface="Trebuchet MS"/>
                <a:cs typeface="Trebuchet MS"/>
              </a:rPr>
              <a:t>D</a:t>
            </a:r>
            <a:r>
              <a:rPr dirty="0" sz="900">
                <a:solidFill>
                  <a:srgbClr val="008CFF"/>
                </a:solidFill>
                <a:latin typeface="Trebuchet MS"/>
                <a:cs typeface="Trebuchet MS"/>
              </a:rPr>
              <a:t>e</a:t>
            </a:r>
            <a:r>
              <a:rPr dirty="0" sz="900" spc="-15">
                <a:solidFill>
                  <a:srgbClr val="008CFF"/>
                </a:solidFill>
                <a:latin typeface="Trebuchet MS"/>
                <a:cs typeface="Trebuchet MS"/>
              </a:rPr>
              <a:t>v</a:t>
            </a:r>
            <a:r>
              <a:rPr dirty="0" sz="900" spc="-5">
                <a:solidFill>
                  <a:srgbClr val="008CFF"/>
                </a:solidFill>
                <a:latin typeface="Trebuchet MS"/>
                <a:cs typeface="Trebuchet MS"/>
              </a:rPr>
              <a:t>elopers</a:t>
            </a:r>
            <a:endParaRPr sz="900">
              <a:latin typeface="Trebuchet MS"/>
              <a:cs typeface="Trebuchet MS"/>
            </a:endParaRPr>
          </a:p>
          <a:p>
            <a:pPr marL="97155" marR="89535" indent="40005">
              <a:lnSpc>
                <a:spcPct val="100000"/>
              </a:lnSpc>
              <a:spcBef>
                <a:spcPts val="670"/>
              </a:spcBef>
            </a:pPr>
            <a:r>
              <a:rPr dirty="0" sz="1200" spc="-20" b="1">
                <a:solidFill>
                  <a:srgbClr val="008CFF"/>
                </a:solidFill>
                <a:latin typeface="Trebuchet MS"/>
                <a:cs typeface="Trebuchet MS"/>
              </a:rPr>
              <a:t>Data </a:t>
            </a:r>
            <a:r>
              <a:rPr dirty="0" sz="1200" spc="-350" b="1">
                <a:solidFill>
                  <a:srgbClr val="008CFF"/>
                </a:solidFill>
                <a:latin typeface="Trebuchet MS"/>
                <a:cs typeface="Trebuchet MS"/>
              </a:rPr>
              <a:t> </a:t>
            </a:r>
            <a:r>
              <a:rPr dirty="0" sz="1200" spc="5" b="1">
                <a:solidFill>
                  <a:srgbClr val="008CFF"/>
                </a:solidFill>
                <a:latin typeface="Trebuchet MS"/>
                <a:cs typeface="Trebuchet MS"/>
              </a:rPr>
              <a:t>Users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82097" y="3938134"/>
            <a:ext cx="10699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dirty="0" sz="900" spc="-15" b="1">
                <a:solidFill>
                  <a:srgbClr val="305868"/>
                </a:solidFill>
                <a:latin typeface="Trebuchet MS"/>
                <a:cs typeface="Trebuchet MS"/>
              </a:rPr>
              <a:t>Dat</a:t>
            </a:r>
            <a:r>
              <a:rPr dirty="0" sz="900" spc="-15" b="1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900" spc="-50" b="1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25" b="1">
                <a:solidFill>
                  <a:srgbClr val="305868"/>
                </a:solidFill>
                <a:latin typeface="Trebuchet MS"/>
                <a:cs typeface="Trebuchet MS"/>
              </a:rPr>
              <a:t>Li</a:t>
            </a:r>
            <a:r>
              <a:rPr dirty="0" sz="900" spc="-35" b="1">
                <a:solidFill>
                  <a:srgbClr val="305868"/>
                </a:solidFill>
                <a:latin typeface="Trebuchet MS"/>
                <a:cs typeface="Trebuchet MS"/>
              </a:rPr>
              <a:t>f</a:t>
            </a:r>
            <a:r>
              <a:rPr dirty="0" sz="900" spc="-25" b="1">
                <a:solidFill>
                  <a:srgbClr val="305868"/>
                </a:solidFill>
                <a:latin typeface="Trebuchet MS"/>
                <a:cs typeface="Trebuchet MS"/>
              </a:rPr>
              <a:t>ec</a:t>
            </a:r>
            <a:r>
              <a:rPr dirty="0" sz="900" spc="-30" b="1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r>
              <a:rPr dirty="0" sz="900" spc="-20" b="1">
                <a:solidFill>
                  <a:srgbClr val="305868"/>
                </a:solidFill>
                <a:latin typeface="Trebuchet MS"/>
                <a:cs typeface="Trebuchet MS"/>
              </a:rPr>
              <a:t>cle  </a:t>
            </a:r>
            <a:r>
              <a:rPr dirty="0" sz="900" spc="-30">
                <a:solidFill>
                  <a:srgbClr val="305868"/>
                </a:solidFill>
                <a:latin typeface="Trebuchet MS"/>
                <a:cs typeface="Trebuchet MS"/>
              </a:rPr>
              <a:t>integ</a:t>
            </a:r>
            <a:r>
              <a:rPr dirty="0" sz="900" spc="-4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25">
                <a:solidFill>
                  <a:srgbClr val="305868"/>
                </a:solidFill>
                <a:latin typeface="Trebuchet MS"/>
                <a:cs typeface="Trebuchet MS"/>
              </a:rPr>
              <a:t>atio</a:t>
            </a:r>
            <a:r>
              <a:rPr dirty="0" sz="900" spc="-25">
                <a:solidFill>
                  <a:srgbClr val="305868"/>
                </a:solidFill>
                <a:latin typeface="Trebuchet MS"/>
                <a:cs typeface="Trebuchet MS"/>
              </a:rPr>
              <a:t>n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30">
                <a:solidFill>
                  <a:srgbClr val="305868"/>
                </a:solidFill>
                <a:latin typeface="Trebuchet MS"/>
                <a:cs typeface="Trebuchet MS"/>
              </a:rPr>
              <a:t>fo</a:t>
            </a:r>
            <a:r>
              <a:rPr dirty="0" sz="900" spc="-2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45">
                <a:solidFill>
                  <a:srgbClr val="305868"/>
                </a:solidFill>
                <a:latin typeface="Trebuchet MS"/>
                <a:cs typeface="Trebuchet MS"/>
              </a:rPr>
              <a:t>better  </a:t>
            </a:r>
            <a:r>
              <a:rPr dirty="0" sz="900">
                <a:solidFill>
                  <a:srgbClr val="305868"/>
                </a:solidFill>
                <a:latin typeface="Trebuchet MS"/>
                <a:cs typeface="Trebuchet MS"/>
              </a:rPr>
              <a:t>use</a:t>
            </a:r>
            <a:r>
              <a:rPr dirty="0" sz="90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35">
                <a:solidFill>
                  <a:srgbClr val="305868"/>
                </a:solidFill>
                <a:latin typeface="Trebuchet MS"/>
                <a:cs typeface="Trebuchet MS"/>
              </a:rPr>
              <a:t>p</a:t>
            </a:r>
            <a:r>
              <a:rPr dirty="0" sz="900" spc="-3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30">
                <a:solidFill>
                  <a:srgbClr val="305868"/>
                </a:solidFill>
                <a:latin typeface="Trebuchet MS"/>
                <a:cs typeface="Trebuchet MS"/>
              </a:rPr>
              <a:t>oductivit</a:t>
            </a:r>
            <a:r>
              <a:rPr dirty="0" sz="900" spc="-30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305868"/>
                </a:solidFill>
                <a:latin typeface="Trebuchet MS"/>
                <a:cs typeface="Trebuchet MS"/>
              </a:rPr>
              <a:t>and  </a:t>
            </a:r>
            <a:r>
              <a:rPr dirty="0" sz="900" spc="-20">
                <a:solidFill>
                  <a:srgbClr val="305868"/>
                </a:solidFill>
                <a:latin typeface="Trebuchet MS"/>
                <a:cs typeface="Trebuchet MS"/>
              </a:rPr>
              <a:t>faste</a:t>
            </a:r>
            <a:r>
              <a:rPr dirty="0" sz="900" spc="-1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30">
                <a:solidFill>
                  <a:srgbClr val="305868"/>
                </a:solidFill>
                <a:latin typeface="Trebuchet MS"/>
                <a:cs typeface="Trebuchet MS"/>
              </a:rPr>
              <a:t>tim</a:t>
            </a:r>
            <a:r>
              <a:rPr dirty="0" sz="900" spc="-3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8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900" spc="20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305868"/>
                </a:solidFill>
                <a:latin typeface="Trebuchet MS"/>
                <a:cs typeface="Trebuchet MS"/>
              </a:rPr>
              <a:t>v</a:t>
            </a:r>
            <a:r>
              <a:rPr dirty="0" sz="900" spc="-25">
                <a:solidFill>
                  <a:srgbClr val="305868"/>
                </a:solidFill>
                <a:latin typeface="Trebuchet MS"/>
                <a:cs typeface="Trebuchet MS"/>
              </a:rPr>
              <a:t>alue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1598" y="3938141"/>
            <a:ext cx="11004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30" b="1">
                <a:solidFill>
                  <a:srgbClr val="305868"/>
                </a:solidFill>
                <a:latin typeface="Trebuchet MS"/>
                <a:cs typeface="Trebuchet MS"/>
              </a:rPr>
              <a:t>Hybri</a:t>
            </a:r>
            <a:r>
              <a:rPr dirty="0" sz="900" spc="-25" b="1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900" spc="-50" b="1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45" b="1">
                <a:solidFill>
                  <a:srgbClr val="305868"/>
                </a:solidFill>
                <a:latin typeface="Trebuchet MS"/>
                <a:cs typeface="Trebuchet MS"/>
              </a:rPr>
              <a:t>&amp;</a:t>
            </a:r>
            <a:r>
              <a:rPr dirty="0" sz="900" spc="-50" b="1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10" b="1">
                <a:solidFill>
                  <a:srgbClr val="305868"/>
                </a:solidFill>
                <a:latin typeface="Trebuchet MS"/>
                <a:cs typeface="Trebuchet MS"/>
              </a:rPr>
              <a:t>Multi-Cloud  </a:t>
            </a:r>
            <a:r>
              <a:rPr dirty="0" sz="900" spc="-8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900" spc="20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40">
                <a:solidFill>
                  <a:srgbClr val="305868"/>
                </a:solidFill>
                <a:latin typeface="Trebuchet MS"/>
                <a:cs typeface="Trebuchet MS"/>
              </a:rPr>
              <a:t>l</a:t>
            </a:r>
            <a:r>
              <a:rPr dirty="0" sz="900" spc="-7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900" spc="-20">
                <a:solidFill>
                  <a:srgbClr val="305868"/>
                </a:solidFill>
                <a:latin typeface="Trebuchet MS"/>
                <a:cs typeface="Trebuchet MS"/>
              </a:rPr>
              <a:t>v</a:t>
            </a:r>
            <a:r>
              <a:rPr dirty="0" sz="900" spc="-5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5">
                <a:solidFill>
                  <a:srgbClr val="305868"/>
                </a:solidFill>
                <a:latin typeface="Trebuchet MS"/>
                <a:cs typeface="Trebuchet MS"/>
              </a:rPr>
              <a:t>ag</a:t>
            </a:r>
            <a:r>
              <a:rPr dirty="0" sz="900" spc="1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15">
                <a:solidFill>
                  <a:srgbClr val="305868"/>
                </a:solidFill>
                <a:latin typeface="Trebuchet MS"/>
                <a:cs typeface="Trebuchet MS"/>
              </a:rPr>
              <a:t>existing  </a:t>
            </a:r>
            <a:r>
              <a:rPr dirty="0" sz="900" spc="-25">
                <a:solidFill>
                  <a:srgbClr val="305868"/>
                </a:solidFill>
                <a:latin typeface="Trebuchet MS"/>
                <a:cs typeface="Trebuchet MS"/>
              </a:rPr>
              <a:t>in</a:t>
            </a:r>
            <a:r>
              <a:rPr dirty="0" sz="900" spc="-35">
                <a:solidFill>
                  <a:srgbClr val="305868"/>
                </a:solidFill>
                <a:latin typeface="Trebuchet MS"/>
                <a:cs typeface="Trebuchet MS"/>
              </a:rPr>
              <a:t>v</a:t>
            </a:r>
            <a:r>
              <a:rPr dirty="0" sz="900">
                <a:solidFill>
                  <a:srgbClr val="305868"/>
                </a:solidFill>
                <a:latin typeface="Trebuchet MS"/>
                <a:cs typeface="Trebuchet MS"/>
              </a:rPr>
              <a:t>estment</a:t>
            </a:r>
            <a:r>
              <a:rPr dirty="0" sz="900">
                <a:solidFill>
                  <a:srgbClr val="305868"/>
                </a:solidFill>
                <a:latin typeface="Trebuchet MS"/>
                <a:cs typeface="Trebuchet MS"/>
              </a:rPr>
              <a:t>s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305868"/>
                </a:solidFill>
                <a:latin typeface="Trebuchet MS"/>
                <a:cs typeface="Trebuchet MS"/>
              </a:rPr>
              <a:t>and  </a:t>
            </a:r>
            <a:r>
              <a:rPr dirty="0" sz="900" spc="-6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15">
                <a:solidFill>
                  <a:srgbClr val="305868"/>
                </a:solidFill>
                <a:latin typeface="Trebuchet MS"/>
                <a:cs typeface="Trebuchet MS"/>
              </a:rPr>
              <a:t>educ</a:t>
            </a:r>
            <a:r>
              <a:rPr dirty="0" sz="900" spc="-1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15">
                <a:solidFill>
                  <a:srgbClr val="305868"/>
                </a:solidFill>
                <a:latin typeface="Trebuchet MS"/>
                <a:cs typeface="Trebuchet MS"/>
              </a:rPr>
              <a:t>risk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6502" y="3938134"/>
            <a:ext cx="10071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305868"/>
                </a:solidFill>
                <a:latin typeface="Trebuchet MS"/>
                <a:cs typeface="Trebuchet MS"/>
              </a:rPr>
              <a:t>Secu</a:t>
            </a:r>
            <a:r>
              <a:rPr dirty="0" sz="900" spc="-15" b="1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35" b="1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900" spc="-50" b="1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45" b="1">
                <a:solidFill>
                  <a:srgbClr val="305868"/>
                </a:solidFill>
                <a:latin typeface="Trebuchet MS"/>
                <a:cs typeface="Trebuchet MS"/>
              </a:rPr>
              <a:t>&amp;</a:t>
            </a:r>
            <a:r>
              <a:rPr dirty="0" sz="900" spc="-50" b="1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5" b="1">
                <a:solidFill>
                  <a:srgbClr val="305868"/>
                </a:solidFill>
                <a:latin typeface="Trebuchet MS"/>
                <a:cs typeface="Trebuchet MS"/>
              </a:rPr>
              <a:t>G</a:t>
            </a:r>
            <a:r>
              <a:rPr dirty="0" sz="900" spc="-10" b="1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900" spc="-30" b="1">
                <a:solidFill>
                  <a:srgbClr val="305868"/>
                </a:solidFill>
                <a:latin typeface="Trebuchet MS"/>
                <a:cs typeface="Trebuchet MS"/>
              </a:rPr>
              <a:t>v</a:t>
            </a:r>
            <a:r>
              <a:rPr dirty="0" sz="900" spc="-35" b="1">
                <a:solidFill>
                  <a:srgbClr val="305868"/>
                </a:solidFill>
                <a:latin typeface="Trebuchet MS"/>
                <a:cs typeface="Trebuchet MS"/>
              </a:rPr>
              <a:t>erned  </a:t>
            </a:r>
            <a:r>
              <a:rPr dirty="0" sz="900" spc="-8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900" spc="20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305868"/>
                </a:solidFill>
                <a:latin typeface="Trebuchet MS"/>
                <a:cs typeface="Trebuchet MS"/>
              </a:rPr>
              <a:t>simplif</a:t>
            </a:r>
            <a:r>
              <a:rPr dirty="0" sz="900" spc="-15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305868"/>
                </a:solidFill>
                <a:latin typeface="Trebuchet MS"/>
                <a:cs typeface="Trebuchet MS"/>
              </a:rPr>
              <a:t>data  </a:t>
            </a:r>
            <a:r>
              <a:rPr dirty="0" sz="900" spc="-35">
                <a:solidFill>
                  <a:srgbClr val="305868"/>
                </a:solidFill>
                <a:latin typeface="Trebuchet MS"/>
                <a:cs typeface="Trebuchet MS"/>
              </a:rPr>
              <a:t>p</a:t>
            </a:r>
            <a:r>
              <a:rPr dirty="0" sz="900" spc="-3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45">
                <a:solidFill>
                  <a:srgbClr val="305868"/>
                </a:solidFill>
                <a:latin typeface="Trebuchet MS"/>
                <a:cs typeface="Trebuchet MS"/>
              </a:rPr>
              <a:t>otection</a:t>
            </a:r>
            <a:r>
              <a:rPr dirty="0" sz="900" spc="-30">
                <a:solidFill>
                  <a:srgbClr val="305868"/>
                </a:solidFill>
                <a:latin typeface="Trebuchet MS"/>
                <a:cs typeface="Trebuchet MS"/>
              </a:rPr>
              <a:t>,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305868"/>
                </a:solidFill>
                <a:latin typeface="Trebuchet MS"/>
                <a:cs typeface="Trebuchet MS"/>
              </a:rPr>
              <a:t>sharing  </a:t>
            </a:r>
            <a:r>
              <a:rPr dirty="0" sz="900">
                <a:solidFill>
                  <a:srgbClr val="305868"/>
                </a:solidFill>
                <a:latin typeface="Trebuchet MS"/>
                <a:cs typeface="Trebuchet MS"/>
              </a:rPr>
              <a:t>and</a:t>
            </a:r>
            <a:r>
              <a:rPr dirty="0" sz="900" spc="-6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305868"/>
                </a:solidFill>
                <a:latin typeface="Trebuchet MS"/>
                <a:cs typeface="Trebuchet MS"/>
              </a:rPr>
              <a:t>compliance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6881" y="3938134"/>
            <a:ext cx="95758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065" marR="5080">
              <a:lnSpc>
                <a:spcPct val="100000"/>
              </a:lnSpc>
              <a:spcBef>
                <a:spcPts val="100"/>
              </a:spcBef>
            </a:pPr>
            <a:r>
              <a:rPr dirty="0" sz="900" spc="-30" b="1">
                <a:solidFill>
                  <a:srgbClr val="305868"/>
                </a:solidFill>
                <a:latin typeface="Trebuchet MS"/>
                <a:cs typeface="Trebuchet MS"/>
              </a:rPr>
              <a:t>Ope</a:t>
            </a:r>
            <a:r>
              <a:rPr dirty="0" sz="900" spc="-25" b="1">
                <a:solidFill>
                  <a:srgbClr val="305868"/>
                </a:solidFill>
                <a:latin typeface="Trebuchet MS"/>
                <a:cs typeface="Trebuchet MS"/>
              </a:rPr>
              <a:t>n</a:t>
            </a:r>
            <a:r>
              <a:rPr dirty="0" sz="900" spc="-50" b="1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45" b="1">
                <a:solidFill>
                  <a:srgbClr val="305868"/>
                </a:solidFill>
                <a:latin typeface="Trebuchet MS"/>
                <a:cs typeface="Trebuchet MS"/>
              </a:rPr>
              <a:t>&amp;</a:t>
            </a:r>
            <a:r>
              <a:rPr dirty="0" sz="900" spc="-50" b="1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25" b="1">
                <a:solidFill>
                  <a:srgbClr val="305868"/>
                </a:solidFill>
                <a:latin typeface="Trebuchet MS"/>
                <a:cs typeface="Trebuchet MS"/>
              </a:rPr>
              <a:t>Extensible  </a:t>
            </a:r>
            <a:r>
              <a:rPr dirty="0" sz="900" spc="-8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900" spc="20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305868"/>
                </a:solidFill>
                <a:latin typeface="Trebuchet MS"/>
                <a:cs typeface="Trebuchet MS"/>
              </a:rPr>
              <a:t>suppo</a:t>
            </a:r>
            <a:r>
              <a:rPr dirty="0" sz="900" spc="2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7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305868"/>
                </a:solidFill>
                <a:latin typeface="Trebuchet MS"/>
                <a:cs typeface="Trebuchet MS"/>
              </a:rPr>
              <a:t>mo</a:t>
            </a:r>
            <a:r>
              <a:rPr dirty="0" sz="900" spc="-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20">
                <a:solidFill>
                  <a:srgbClr val="305868"/>
                </a:solidFill>
                <a:latin typeface="Trebuchet MS"/>
                <a:cs typeface="Trebuchet MS"/>
              </a:rPr>
              <a:t>e  </a:t>
            </a:r>
            <a:r>
              <a:rPr dirty="0" sz="900" spc="15">
                <a:solidFill>
                  <a:srgbClr val="305868"/>
                </a:solidFill>
                <a:latin typeface="Trebuchet MS"/>
                <a:cs typeface="Trebuchet MS"/>
              </a:rPr>
              <a:t>use </a:t>
            </a:r>
            <a:r>
              <a:rPr dirty="0" sz="900" spc="30">
                <a:solidFill>
                  <a:srgbClr val="305868"/>
                </a:solidFill>
                <a:latin typeface="Trebuchet MS"/>
                <a:cs typeface="Trebuchet MS"/>
              </a:rPr>
              <a:t>cases </a:t>
            </a:r>
            <a:r>
              <a:rPr dirty="0" sz="900" spc="-20">
                <a:solidFill>
                  <a:srgbClr val="305868"/>
                </a:solidFill>
                <a:latin typeface="Trebuchet MS"/>
                <a:cs typeface="Trebuchet MS"/>
              </a:rPr>
              <a:t>faster </a:t>
            </a:r>
            <a:r>
              <a:rPr dirty="0" sz="900" spc="-1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305868"/>
                </a:solidFill>
                <a:latin typeface="Trebuchet MS"/>
                <a:cs typeface="Trebuchet MS"/>
              </a:rPr>
              <a:t>an</a:t>
            </a:r>
            <a:r>
              <a:rPr dirty="0" sz="900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40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900" spc="-3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-30">
                <a:solidFill>
                  <a:srgbClr val="305868"/>
                </a:solidFill>
                <a:latin typeface="Trebuchet MS"/>
                <a:cs typeface="Trebuchet MS"/>
              </a:rPr>
              <a:t>lowe</a:t>
            </a:r>
            <a:r>
              <a:rPr dirty="0" sz="900" spc="-2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900" spc="-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305868"/>
                </a:solidFill>
                <a:latin typeface="Trebuchet MS"/>
                <a:cs typeface="Trebuchet MS"/>
              </a:rPr>
              <a:t>cost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ct val="100000"/>
              </a:lnSpc>
              <a:spcBef>
                <a:spcPts val="100"/>
              </a:spcBef>
            </a:pPr>
            <a:r>
              <a:rPr dirty="0" spc="175"/>
              <a:t>A</a:t>
            </a:r>
            <a:r>
              <a:rPr dirty="0" spc="-265"/>
              <a:t> </a:t>
            </a:r>
            <a:r>
              <a:rPr dirty="0" spc="80"/>
              <a:t>HYBRID</a:t>
            </a:r>
            <a:r>
              <a:rPr dirty="0" spc="-265"/>
              <a:t> </a:t>
            </a:r>
            <a:r>
              <a:rPr dirty="0" spc="-25"/>
              <a:t>/</a:t>
            </a:r>
            <a:r>
              <a:rPr dirty="0" spc="-265"/>
              <a:t> </a:t>
            </a:r>
            <a:r>
              <a:rPr dirty="0" spc="245"/>
              <a:t>MU</a:t>
            </a:r>
            <a:r>
              <a:rPr dirty="0" spc="-155"/>
              <a:t>L</a:t>
            </a:r>
            <a:r>
              <a:rPr dirty="0" spc="10"/>
              <a:t>TI-C</a:t>
            </a:r>
            <a:r>
              <a:rPr dirty="0" spc="-80"/>
              <a:t>L</a:t>
            </a:r>
            <a:r>
              <a:rPr dirty="0" spc="175"/>
              <a:t>OUD</a:t>
            </a:r>
            <a:r>
              <a:rPr dirty="0" spc="-265"/>
              <a:t> </a:t>
            </a:r>
            <a:r>
              <a:rPr dirty="0" spc="110"/>
              <a:t>D</a:t>
            </a:r>
            <a:r>
              <a:rPr dirty="0" spc="25"/>
              <a:t>A</a:t>
            </a:r>
            <a:r>
              <a:rPr dirty="0" spc="-135"/>
              <a:t>T</a:t>
            </a:r>
            <a:r>
              <a:rPr dirty="0" spc="175"/>
              <a:t>A</a:t>
            </a:r>
            <a:r>
              <a:rPr dirty="0" spc="-265"/>
              <a:t> </a:t>
            </a:r>
            <a:r>
              <a:rPr dirty="0" spc="80"/>
              <a:t>PL</a:t>
            </a:r>
            <a:r>
              <a:rPr dirty="0" spc="30"/>
              <a:t>A</a:t>
            </a:r>
            <a:r>
              <a:rPr dirty="0" spc="135"/>
              <a:t>TFORM</a:t>
            </a:r>
            <a:r>
              <a:rPr dirty="0" spc="-280"/>
              <a:t> </a:t>
            </a:r>
            <a:r>
              <a:rPr dirty="0" spc="100" i="1">
                <a:solidFill>
                  <a:srgbClr val="FF8300"/>
                </a:solidFill>
                <a:latin typeface="Trebuchet MS"/>
                <a:cs typeface="Trebuchet MS"/>
              </a:rPr>
              <a:t>AND</a:t>
            </a:r>
          </a:p>
          <a:p>
            <a:pPr algn="ctr" marL="1270">
              <a:lnSpc>
                <a:spcPct val="100000"/>
              </a:lnSpc>
            </a:pPr>
            <a:r>
              <a:rPr dirty="0" spc="185"/>
              <a:t>AN</a:t>
            </a:r>
            <a:r>
              <a:rPr dirty="0" spc="-265"/>
              <a:t> </a:t>
            </a:r>
            <a:r>
              <a:rPr dirty="0" spc="50"/>
              <a:t>INTEGR</a:t>
            </a:r>
            <a:r>
              <a:rPr dirty="0" spc="25"/>
              <a:t>A</a:t>
            </a:r>
            <a:r>
              <a:rPr dirty="0" spc="70"/>
              <a:t>TED</a:t>
            </a:r>
            <a:r>
              <a:rPr dirty="0" spc="-265"/>
              <a:t> </a:t>
            </a:r>
            <a:r>
              <a:rPr dirty="0"/>
              <a:t>SUITE</a:t>
            </a:r>
            <a:r>
              <a:rPr dirty="0" spc="-265"/>
              <a:t> </a:t>
            </a:r>
            <a:r>
              <a:rPr dirty="0" spc="145"/>
              <a:t>OF</a:t>
            </a:r>
            <a:r>
              <a:rPr dirty="0" spc="-265"/>
              <a:t> </a:t>
            </a:r>
            <a:r>
              <a:rPr dirty="0" spc="70"/>
              <a:t>SECURE</a:t>
            </a:r>
            <a:r>
              <a:rPr dirty="0" spc="-265"/>
              <a:t> </a:t>
            </a:r>
            <a:r>
              <a:rPr dirty="0" spc="180"/>
              <a:t>ANA</a:t>
            </a:r>
            <a:r>
              <a:rPr dirty="0" spc="-200"/>
              <a:t>L</a:t>
            </a:r>
            <a:r>
              <a:rPr dirty="0" spc="40"/>
              <a:t>YTIC</a:t>
            </a:r>
            <a:r>
              <a:rPr dirty="0" spc="-265"/>
              <a:t> </a:t>
            </a:r>
            <a:r>
              <a:rPr dirty="0" spc="95"/>
              <a:t>APPS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86484" y="2752145"/>
            <a:ext cx="134556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FF8300"/>
                </a:solidFill>
                <a:latin typeface="Trebuchet MS"/>
                <a:cs typeface="Trebuchet MS"/>
              </a:rPr>
              <a:t>Cloude</a:t>
            </a:r>
            <a:r>
              <a:rPr dirty="0" sz="1000" spc="-25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1000" spc="15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1000" spc="-6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FF8300"/>
                </a:solidFill>
                <a:latin typeface="Trebuchet MS"/>
                <a:cs typeface="Trebuchet MS"/>
              </a:rPr>
              <a:t>Dat</a:t>
            </a:r>
            <a:r>
              <a:rPr dirty="0" sz="1000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1000" spc="-6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8300"/>
                </a:solidFill>
                <a:latin typeface="Trebuchet MS"/>
                <a:cs typeface="Trebuchet MS"/>
              </a:rPr>
              <a:t>Platform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64824" y="1708248"/>
            <a:ext cx="575310" cy="574675"/>
          </a:xfrm>
          <a:custGeom>
            <a:avLst/>
            <a:gdLst/>
            <a:ahLst/>
            <a:cxnLst/>
            <a:rect l="l" t="t" r="r" b="b"/>
            <a:pathLst>
              <a:path w="575309" h="574675">
                <a:moveTo>
                  <a:pt x="0" y="39797"/>
                </a:moveTo>
                <a:lnTo>
                  <a:pt x="3127" y="24306"/>
                </a:lnTo>
                <a:lnTo>
                  <a:pt x="11656" y="11656"/>
                </a:lnTo>
                <a:lnTo>
                  <a:pt x="24306" y="3127"/>
                </a:lnTo>
                <a:lnTo>
                  <a:pt x="39797" y="0"/>
                </a:lnTo>
                <a:lnTo>
                  <a:pt x="535302" y="0"/>
                </a:lnTo>
                <a:lnTo>
                  <a:pt x="572070" y="24567"/>
                </a:lnTo>
                <a:lnTo>
                  <a:pt x="575099" y="39797"/>
                </a:lnTo>
                <a:lnTo>
                  <a:pt x="575099" y="534402"/>
                </a:lnTo>
                <a:lnTo>
                  <a:pt x="571972" y="549893"/>
                </a:lnTo>
                <a:lnTo>
                  <a:pt x="563443" y="562543"/>
                </a:lnTo>
                <a:lnTo>
                  <a:pt x="550793" y="571072"/>
                </a:lnTo>
                <a:lnTo>
                  <a:pt x="535302" y="574199"/>
                </a:lnTo>
                <a:lnTo>
                  <a:pt x="39797" y="574199"/>
                </a:lnTo>
                <a:lnTo>
                  <a:pt x="24306" y="571072"/>
                </a:lnTo>
                <a:lnTo>
                  <a:pt x="11656" y="562543"/>
                </a:lnTo>
                <a:lnTo>
                  <a:pt x="3127" y="549893"/>
                </a:lnTo>
                <a:lnTo>
                  <a:pt x="0" y="534402"/>
                </a:lnTo>
                <a:lnTo>
                  <a:pt x="0" y="39797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6586181" y="2041175"/>
            <a:ext cx="5327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6129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FF8300"/>
                </a:solidFill>
                <a:latin typeface="Trebuchet MS"/>
                <a:cs typeface="Trebuchet MS"/>
              </a:rPr>
              <a:t>Data </a:t>
            </a:r>
            <a:r>
              <a:rPr dirty="0" sz="70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FF8300"/>
                </a:solidFill>
                <a:latin typeface="Trebuchet MS"/>
                <a:cs typeface="Trebuchet MS"/>
              </a:rPr>
              <a:t>Visualization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09062" y="1703503"/>
            <a:ext cx="575310" cy="574675"/>
          </a:xfrm>
          <a:custGeom>
            <a:avLst/>
            <a:gdLst/>
            <a:ahLst/>
            <a:cxnLst/>
            <a:rect l="l" t="t" r="r" b="b"/>
            <a:pathLst>
              <a:path w="575310" h="574675">
                <a:moveTo>
                  <a:pt x="0" y="39797"/>
                </a:moveTo>
                <a:lnTo>
                  <a:pt x="3127" y="24306"/>
                </a:lnTo>
                <a:lnTo>
                  <a:pt x="11656" y="11656"/>
                </a:lnTo>
                <a:lnTo>
                  <a:pt x="24306" y="3127"/>
                </a:lnTo>
                <a:lnTo>
                  <a:pt x="39797" y="0"/>
                </a:lnTo>
                <a:lnTo>
                  <a:pt x="535302" y="0"/>
                </a:lnTo>
                <a:lnTo>
                  <a:pt x="572070" y="24567"/>
                </a:lnTo>
                <a:lnTo>
                  <a:pt x="575099" y="39797"/>
                </a:lnTo>
                <a:lnTo>
                  <a:pt x="575099" y="534402"/>
                </a:lnTo>
                <a:lnTo>
                  <a:pt x="571972" y="549893"/>
                </a:lnTo>
                <a:lnTo>
                  <a:pt x="563443" y="562543"/>
                </a:lnTo>
                <a:lnTo>
                  <a:pt x="550793" y="571072"/>
                </a:lnTo>
                <a:lnTo>
                  <a:pt x="535302" y="574199"/>
                </a:lnTo>
                <a:lnTo>
                  <a:pt x="39797" y="574199"/>
                </a:lnTo>
                <a:lnTo>
                  <a:pt x="24306" y="571072"/>
                </a:lnTo>
                <a:lnTo>
                  <a:pt x="11656" y="562543"/>
                </a:lnTo>
                <a:lnTo>
                  <a:pt x="3127" y="549893"/>
                </a:lnTo>
                <a:lnTo>
                  <a:pt x="0" y="534402"/>
                </a:lnTo>
                <a:lnTo>
                  <a:pt x="0" y="39797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012546" y="2036431"/>
            <a:ext cx="3683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700" spc="5">
                <a:solidFill>
                  <a:srgbClr val="FF8300"/>
                </a:solidFill>
                <a:latin typeface="Trebuchet MS"/>
                <a:cs typeface="Trebuchet MS"/>
              </a:rPr>
              <a:t>Machine  </a:t>
            </a:r>
            <a:r>
              <a:rPr dirty="0" sz="700" spc="-5">
                <a:solidFill>
                  <a:srgbClr val="FF8300"/>
                </a:solidFill>
                <a:latin typeface="Trebuchet MS"/>
                <a:cs typeface="Trebuchet MS"/>
              </a:rPr>
              <a:t>Learning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41774" y="1703503"/>
            <a:ext cx="575310" cy="574675"/>
          </a:xfrm>
          <a:custGeom>
            <a:avLst/>
            <a:gdLst/>
            <a:ahLst/>
            <a:cxnLst/>
            <a:rect l="l" t="t" r="r" b="b"/>
            <a:pathLst>
              <a:path w="575310" h="574675">
                <a:moveTo>
                  <a:pt x="0" y="39797"/>
                </a:moveTo>
                <a:lnTo>
                  <a:pt x="3127" y="24306"/>
                </a:lnTo>
                <a:lnTo>
                  <a:pt x="11656" y="11656"/>
                </a:lnTo>
                <a:lnTo>
                  <a:pt x="24306" y="3127"/>
                </a:lnTo>
                <a:lnTo>
                  <a:pt x="39797" y="0"/>
                </a:lnTo>
                <a:lnTo>
                  <a:pt x="535302" y="0"/>
                </a:lnTo>
                <a:lnTo>
                  <a:pt x="572070" y="24567"/>
                </a:lnTo>
                <a:lnTo>
                  <a:pt x="575099" y="39797"/>
                </a:lnTo>
                <a:lnTo>
                  <a:pt x="575099" y="534402"/>
                </a:lnTo>
                <a:lnTo>
                  <a:pt x="571972" y="549893"/>
                </a:lnTo>
                <a:lnTo>
                  <a:pt x="563443" y="562543"/>
                </a:lnTo>
                <a:lnTo>
                  <a:pt x="550793" y="571072"/>
                </a:lnTo>
                <a:lnTo>
                  <a:pt x="535302" y="574199"/>
                </a:lnTo>
                <a:lnTo>
                  <a:pt x="39797" y="574199"/>
                </a:lnTo>
                <a:lnTo>
                  <a:pt x="24306" y="571072"/>
                </a:lnTo>
                <a:lnTo>
                  <a:pt x="11656" y="562543"/>
                </a:lnTo>
                <a:lnTo>
                  <a:pt x="3127" y="549893"/>
                </a:lnTo>
                <a:lnTo>
                  <a:pt x="0" y="534402"/>
                </a:lnTo>
                <a:lnTo>
                  <a:pt x="0" y="39797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3994868" y="2036431"/>
            <a:ext cx="46863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9539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FF8300"/>
                </a:solidFill>
                <a:latin typeface="Trebuchet MS"/>
                <a:cs typeface="Trebuchet MS"/>
              </a:rPr>
              <a:t>Data </a:t>
            </a:r>
            <a:r>
              <a:rPr dirty="0" sz="70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8300"/>
                </a:solidFill>
                <a:latin typeface="Trebuchet MS"/>
                <a:cs typeface="Trebuchet MS"/>
              </a:rPr>
              <a:t>W</a:t>
            </a:r>
            <a:r>
              <a:rPr dirty="0" sz="700" spc="-20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700" spc="-20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700" spc="5">
                <a:solidFill>
                  <a:srgbClr val="FF8300"/>
                </a:solidFill>
                <a:latin typeface="Trebuchet MS"/>
                <a:cs typeface="Trebuchet MS"/>
              </a:rPr>
              <a:t>ehouse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86012" y="1703503"/>
            <a:ext cx="575310" cy="574675"/>
          </a:xfrm>
          <a:custGeom>
            <a:avLst/>
            <a:gdLst/>
            <a:ahLst/>
            <a:cxnLst/>
            <a:rect l="l" t="t" r="r" b="b"/>
            <a:pathLst>
              <a:path w="575310" h="574675">
                <a:moveTo>
                  <a:pt x="0" y="39797"/>
                </a:moveTo>
                <a:lnTo>
                  <a:pt x="3127" y="24306"/>
                </a:lnTo>
                <a:lnTo>
                  <a:pt x="11656" y="11656"/>
                </a:lnTo>
                <a:lnTo>
                  <a:pt x="24306" y="3127"/>
                </a:lnTo>
                <a:lnTo>
                  <a:pt x="39797" y="0"/>
                </a:lnTo>
                <a:lnTo>
                  <a:pt x="535302" y="0"/>
                </a:lnTo>
                <a:lnTo>
                  <a:pt x="572070" y="24567"/>
                </a:lnTo>
                <a:lnTo>
                  <a:pt x="575099" y="39797"/>
                </a:lnTo>
                <a:lnTo>
                  <a:pt x="575099" y="534402"/>
                </a:lnTo>
                <a:lnTo>
                  <a:pt x="571972" y="549893"/>
                </a:lnTo>
                <a:lnTo>
                  <a:pt x="563443" y="562543"/>
                </a:lnTo>
                <a:lnTo>
                  <a:pt x="550793" y="571072"/>
                </a:lnTo>
                <a:lnTo>
                  <a:pt x="535302" y="574199"/>
                </a:lnTo>
                <a:lnTo>
                  <a:pt x="39797" y="574199"/>
                </a:lnTo>
                <a:lnTo>
                  <a:pt x="24306" y="571072"/>
                </a:lnTo>
                <a:lnTo>
                  <a:pt x="11656" y="562543"/>
                </a:lnTo>
                <a:lnTo>
                  <a:pt x="3127" y="549893"/>
                </a:lnTo>
                <a:lnTo>
                  <a:pt x="0" y="534402"/>
                </a:lnTo>
                <a:lnTo>
                  <a:pt x="0" y="39797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3364203" y="2036431"/>
            <a:ext cx="41846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7310">
              <a:lnSpc>
                <a:spcPct val="100000"/>
              </a:lnSpc>
              <a:spcBef>
                <a:spcPts val="100"/>
              </a:spcBef>
            </a:pPr>
            <a:r>
              <a:rPr dirty="0" sz="700" spc="-20">
                <a:solidFill>
                  <a:srgbClr val="FF8300"/>
                </a:solidFill>
                <a:latin typeface="Trebuchet MS"/>
                <a:cs typeface="Trebuchet MS"/>
              </a:rPr>
              <a:t>Virtual </a:t>
            </a:r>
            <a:r>
              <a:rPr dirty="0" sz="700" spc="-1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FF8300"/>
                </a:solidFill>
                <a:latin typeface="Trebuchet MS"/>
                <a:cs typeface="Trebuchet MS"/>
              </a:rPr>
              <a:t>Dat</a:t>
            </a:r>
            <a:r>
              <a:rPr dirty="0" sz="700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700" spc="-4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700" spc="5">
                <a:solidFill>
                  <a:srgbClr val="FF8300"/>
                </a:solidFill>
                <a:latin typeface="Trebuchet MS"/>
                <a:cs typeface="Trebuchet MS"/>
              </a:rPr>
              <a:t>La</a:t>
            </a:r>
            <a:r>
              <a:rPr dirty="0" sz="700">
                <a:solidFill>
                  <a:srgbClr val="FF8300"/>
                </a:solidFill>
                <a:latin typeface="Trebuchet MS"/>
                <a:cs typeface="Trebuchet MS"/>
              </a:rPr>
              <a:t>k</a:t>
            </a:r>
            <a:r>
              <a:rPr dirty="0" sz="700" spc="-15">
                <a:solidFill>
                  <a:srgbClr val="FF8300"/>
                </a:solidFill>
                <a:latin typeface="Trebuchet MS"/>
                <a:cs typeface="Trebuchet MS"/>
              </a:rPr>
              <a:t>e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630249" y="1703503"/>
            <a:ext cx="575310" cy="574675"/>
          </a:xfrm>
          <a:custGeom>
            <a:avLst/>
            <a:gdLst/>
            <a:ahLst/>
            <a:cxnLst/>
            <a:rect l="l" t="t" r="r" b="b"/>
            <a:pathLst>
              <a:path w="575310" h="574675">
                <a:moveTo>
                  <a:pt x="0" y="39797"/>
                </a:moveTo>
                <a:lnTo>
                  <a:pt x="3127" y="24306"/>
                </a:lnTo>
                <a:lnTo>
                  <a:pt x="11656" y="11656"/>
                </a:lnTo>
                <a:lnTo>
                  <a:pt x="24306" y="3127"/>
                </a:lnTo>
                <a:lnTo>
                  <a:pt x="39797" y="0"/>
                </a:lnTo>
                <a:lnTo>
                  <a:pt x="535302" y="0"/>
                </a:lnTo>
                <a:lnTo>
                  <a:pt x="572070" y="24567"/>
                </a:lnTo>
                <a:lnTo>
                  <a:pt x="575099" y="39797"/>
                </a:lnTo>
                <a:lnTo>
                  <a:pt x="575099" y="534402"/>
                </a:lnTo>
                <a:lnTo>
                  <a:pt x="571972" y="549893"/>
                </a:lnTo>
                <a:lnTo>
                  <a:pt x="563443" y="562543"/>
                </a:lnTo>
                <a:lnTo>
                  <a:pt x="550793" y="571072"/>
                </a:lnTo>
                <a:lnTo>
                  <a:pt x="535302" y="574199"/>
                </a:lnTo>
                <a:lnTo>
                  <a:pt x="39797" y="574199"/>
                </a:lnTo>
                <a:lnTo>
                  <a:pt x="24306" y="571072"/>
                </a:lnTo>
                <a:lnTo>
                  <a:pt x="11656" y="562543"/>
                </a:lnTo>
                <a:lnTo>
                  <a:pt x="3127" y="549893"/>
                </a:lnTo>
                <a:lnTo>
                  <a:pt x="0" y="534402"/>
                </a:lnTo>
                <a:lnTo>
                  <a:pt x="0" y="39797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672800" y="2036431"/>
            <a:ext cx="49022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3970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FF8300"/>
                </a:solidFill>
                <a:latin typeface="Trebuchet MS"/>
                <a:cs typeface="Trebuchet MS"/>
              </a:rPr>
              <a:t>Data </a:t>
            </a:r>
            <a:r>
              <a:rPr dirty="0" sz="70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700" spc="-5">
                <a:solidFill>
                  <a:srgbClr val="FF8300"/>
                </a:solidFill>
                <a:latin typeface="Trebuchet MS"/>
                <a:cs typeface="Trebuchet MS"/>
              </a:rPr>
              <a:t>Engineering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74488" y="1703503"/>
            <a:ext cx="575310" cy="574675"/>
          </a:xfrm>
          <a:custGeom>
            <a:avLst/>
            <a:gdLst/>
            <a:ahLst/>
            <a:cxnLst/>
            <a:rect l="l" t="t" r="r" b="b"/>
            <a:pathLst>
              <a:path w="575310" h="574675">
                <a:moveTo>
                  <a:pt x="0" y="39797"/>
                </a:moveTo>
                <a:lnTo>
                  <a:pt x="3127" y="24306"/>
                </a:lnTo>
                <a:lnTo>
                  <a:pt x="11656" y="11656"/>
                </a:lnTo>
                <a:lnTo>
                  <a:pt x="24306" y="3127"/>
                </a:lnTo>
                <a:lnTo>
                  <a:pt x="39797" y="0"/>
                </a:lnTo>
                <a:lnTo>
                  <a:pt x="535302" y="0"/>
                </a:lnTo>
                <a:lnTo>
                  <a:pt x="572070" y="24567"/>
                </a:lnTo>
                <a:lnTo>
                  <a:pt x="575099" y="39797"/>
                </a:lnTo>
                <a:lnTo>
                  <a:pt x="575099" y="534402"/>
                </a:lnTo>
                <a:lnTo>
                  <a:pt x="571972" y="549893"/>
                </a:lnTo>
                <a:lnTo>
                  <a:pt x="563443" y="562543"/>
                </a:lnTo>
                <a:lnTo>
                  <a:pt x="550793" y="571072"/>
                </a:lnTo>
                <a:lnTo>
                  <a:pt x="535302" y="574199"/>
                </a:lnTo>
                <a:lnTo>
                  <a:pt x="39797" y="574199"/>
                </a:lnTo>
                <a:lnTo>
                  <a:pt x="24306" y="571072"/>
                </a:lnTo>
                <a:lnTo>
                  <a:pt x="11656" y="562543"/>
                </a:lnTo>
                <a:lnTo>
                  <a:pt x="3127" y="549893"/>
                </a:lnTo>
                <a:lnTo>
                  <a:pt x="0" y="534402"/>
                </a:lnTo>
                <a:lnTo>
                  <a:pt x="0" y="39797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2051593" y="2036431"/>
            <a:ext cx="42037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05410">
              <a:lnSpc>
                <a:spcPct val="100000"/>
              </a:lnSpc>
              <a:spcBef>
                <a:spcPts val="100"/>
              </a:spcBef>
            </a:pPr>
            <a:r>
              <a:rPr dirty="0" sz="700" spc="-5">
                <a:solidFill>
                  <a:srgbClr val="FF8300"/>
                </a:solidFill>
                <a:latin typeface="Trebuchet MS"/>
                <a:cs typeface="Trebuchet MS"/>
              </a:rPr>
              <a:t>Data </a:t>
            </a:r>
            <a:r>
              <a:rPr dirty="0" sz="70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700" spc="-15">
                <a:solidFill>
                  <a:srgbClr val="FF8300"/>
                </a:solidFill>
                <a:latin typeface="Trebuchet MS"/>
                <a:cs typeface="Trebuchet MS"/>
              </a:rPr>
              <a:t>Collection</a:t>
            </a:r>
            <a:endParaRPr sz="7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253299" y="1703503"/>
            <a:ext cx="575310" cy="574675"/>
          </a:xfrm>
          <a:custGeom>
            <a:avLst/>
            <a:gdLst/>
            <a:ahLst/>
            <a:cxnLst/>
            <a:rect l="l" t="t" r="r" b="b"/>
            <a:pathLst>
              <a:path w="575310" h="574675">
                <a:moveTo>
                  <a:pt x="0" y="39797"/>
                </a:moveTo>
                <a:lnTo>
                  <a:pt x="3127" y="24306"/>
                </a:lnTo>
                <a:lnTo>
                  <a:pt x="11656" y="11656"/>
                </a:lnTo>
                <a:lnTo>
                  <a:pt x="24306" y="3127"/>
                </a:lnTo>
                <a:lnTo>
                  <a:pt x="39797" y="0"/>
                </a:lnTo>
                <a:lnTo>
                  <a:pt x="535302" y="0"/>
                </a:lnTo>
                <a:lnTo>
                  <a:pt x="572070" y="24567"/>
                </a:lnTo>
                <a:lnTo>
                  <a:pt x="575099" y="39797"/>
                </a:lnTo>
                <a:lnTo>
                  <a:pt x="575099" y="534402"/>
                </a:lnTo>
                <a:lnTo>
                  <a:pt x="571972" y="549893"/>
                </a:lnTo>
                <a:lnTo>
                  <a:pt x="563443" y="562543"/>
                </a:lnTo>
                <a:lnTo>
                  <a:pt x="550793" y="571072"/>
                </a:lnTo>
                <a:lnTo>
                  <a:pt x="535302" y="574199"/>
                </a:lnTo>
                <a:lnTo>
                  <a:pt x="39797" y="574199"/>
                </a:lnTo>
                <a:lnTo>
                  <a:pt x="24306" y="571072"/>
                </a:lnTo>
                <a:lnTo>
                  <a:pt x="11656" y="562543"/>
                </a:lnTo>
                <a:lnTo>
                  <a:pt x="3127" y="549893"/>
                </a:lnTo>
                <a:lnTo>
                  <a:pt x="0" y="534402"/>
                </a:lnTo>
                <a:lnTo>
                  <a:pt x="0" y="39797"/>
                </a:lnTo>
                <a:close/>
              </a:path>
            </a:pathLst>
          </a:custGeom>
          <a:ln w="9524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5325807" y="2036431"/>
            <a:ext cx="4298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dirty="0" sz="700" spc="-10">
                <a:solidFill>
                  <a:srgbClr val="FF8300"/>
                </a:solidFill>
                <a:latin typeface="Trebuchet MS"/>
                <a:cs typeface="Trebuchet MS"/>
              </a:rPr>
              <a:t>St</a:t>
            </a:r>
            <a:r>
              <a:rPr dirty="0" sz="700" spc="-15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700">
                <a:solidFill>
                  <a:srgbClr val="FF8300"/>
                </a:solidFill>
                <a:latin typeface="Trebuchet MS"/>
                <a:cs typeface="Trebuchet MS"/>
              </a:rPr>
              <a:t>eaming  </a:t>
            </a:r>
            <a:r>
              <a:rPr dirty="0" sz="700" spc="-5">
                <a:solidFill>
                  <a:srgbClr val="FF8300"/>
                </a:solidFill>
                <a:latin typeface="Trebuchet MS"/>
                <a:cs typeface="Trebuchet MS"/>
              </a:rPr>
              <a:t>Analytics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969725" y="1698741"/>
            <a:ext cx="5180965" cy="864869"/>
            <a:chOff x="1969725" y="1698741"/>
            <a:chExt cx="5180965" cy="864869"/>
          </a:xfrm>
        </p:grpSpPr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0270" y="1731013"/>
              <a:ext cx="315389" cy="30999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71630" y="1731013"/>
              <a:ext cx="315390" cy="30999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8922" y="1731001"/>
              <a:ext cx="315389" cy="309992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83157" y="1731013"/>
              <a:ext cx="315390" cy="30999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4344" y="1731014"/>
              <a:ext cx="315387" cy="30999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4681" y="1731006"/>
              <a:ext cx="315387" cy="309991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974488" y="2391297"/>
              <a:ext cx="5171440" cy="167640"/>
            </a:xfrm>
            <a:custGeom>
              <a:avLst/>
              <a:gdLst/>
              <a:ahLst/>
              <a:cxnLst/>
              <a:rect l="l" t="t" r="r" b="b"/>
              <a:pathLst>
                <a:path w="5171440" h="167639">
                  <a:moveTo>
                    <a:pt x="0" y="11581"/>
                  </a:moveTo>
                  <a:lnTo>
                    <a:pt x="0" y="5185"/>
                  </a:lnTo>
                  <a:lnTo>
                    <a:pt x="5185" y="0"/>
                  </a:lnTo>
                  <a:lnTo>
                    <a:pt x="11581" y="0"/>
                  </a:lnTo>
                  <a:lnTo>
                    <a:pt x="5159818" y="0"/>
                  </a:lnTo>
                  <a:lnTo>
                    <a:pt x="5162889" y="0"/>
                  </a:lnTo>
                  <a:lnTo>
                    <a:pt x="5165835" y="1220"/>
                  </a:lnTo>
                  <a:lnTo>
                    <a:pt x="5168007" y="3392"/>
                  </a:lnTo>
                  <a:lnTo>
                    <a:pt x="5170179" y="5564"/>
                  </a:lnTo>
                  <a:lnTo>
                    <a:pt x="5171400" y="8509"/>
                  </a:lnTo>
                  <a:lnTo>
                    <a:pt x="5171400" y="11581"/>
                  </a:lnTo>
                  <a:lnTo>
                    <a:pt x="5171400" y="155518"/>
                  </a:lnTo>
                  <a:lnTo>
                    <a:pt x="5171400" y="161914"/>
                  </a:lnTo>
                  <a:lnTo>
                    <a:pt x="5166214" y="167099"/>
                  </a:lnTo>
                  <a:lnTo>
                    <a:pt x="5159818" y="167099"/>
                  </a:lnTo>
                  <a:lnTo>
                    <a:pt x="11581" y="167099"/>
                  </a:lnTo>
                  <a:lnTo>
                    <a:pt x="5185" y="167099"/>
                  </a:lnTo>
                  <a:lnTo>
                    <a:pt x="0" y="161914"/>
                  </a:lnTo>
                  <a:lnTo>
                    <a:pt x="0" y="155518"/>
                  </a:lnTo>
                  <a:lnTo>
                    <a:pt x="0" y="11581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18115" y="1730556"/>
              <a:ext cx="310895" cy="310895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597537" y="1703503"/>
              <a:ext cx="575310" cy="574675"/>
            </a:xfrm>
            <a:custGeom>
              <a:avLst/>
              <a:gdLst/>
              <a:ahLst/>
              <a:cxnLst/>
              <a:rect l="l" t="t" r="r" b="b"/>
              <a:pathLst>
                <a:path w="575310" h="574675">
                  <a:moveTo>
                    <a:pt x="0" y="39797"/>
                  </a:moveTo>
                  <a:lnTo>
                    <a:pt x="3127" y="24306"/>
                  </a:lnTo>
                  <a:lnTo>
                    <a:pt x="11656" y="11656"/>
                  </a:lnTo>
                  <a:lnTo>
                    <a:pt x="24306" y="3127"/>
                  </a:lnTo>
                  <a:lnTo>
                    <a:pt x="39797" y="0"/>
                  </a:lnTo>
                  <a:lnTo>
                    <a:pt x="535302" y="0"/>
                  </a:lnTo>
                  <a:lnTo>
                    <a:pt x="572070" y="24567"/>
                  </a:lnTo>
                  <a:lnTo>
                    <a:pt x="575099" y="39797"/>
                  </a:lnTo>
                  <a:lnTo>
                    <a:pt x="575099" y="534402"/>
                  </a:lnTo>
                  <a:lnTo>
                    <a:pt x="571972" y="549893"/>
                  </a:lnTo>
                  <a:lnTo>
                    <a:pt x="563443" y="562543"/>
                  </a:lnTo>
                  <a:lnTo>
                    <a:pt x="550793" y="571072"/>
                  </a:lnTo>
                  <a:lnTo>
                    <a:pt x="535302" y="574199"/>
                  </a:lnTo>
                  <a:lnTo>
                    <a:pt x="39797" y="574199"/>
                  </a:lnTo>
                  <a:lnTo>
                    <a:pt x="24306" y="571072"/>
                  </a:lnTo>
                  <a:lnTo>
                    <a:pt x="11656" y="562543"/>
                  </a:lnTo>
                  <a:lnTo>
                    <a:pt x="3127" y="549893"/>
                  </a:lnTo>
                  <a:lnTo>
                    <a:pt x="0" y="534402"/>
                  </a:lnTo>
                  <a:lnTo>
                    <a:pt x="0" y="39797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/>
          <p:cNvSpPr/>
          <p:nvPr/>
        </p:nvSpPr>
        <p:spPr>
          <a:xfrm>
            <a:off x="6791792" y="3546016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26373" y="208968"/>
                </a:moveTo>
                <a:lnTo>
                  <a:pt x="21639" y="208968"/>
                </a:lnTo>
                <a:lnTo>
                  <a:pt x="13265" y="207251"/>
                </a:lnTo>
                <a:lnTo>
                  <a:pt x="6381" y="202586"/>
                </a:lnTo>
                <a:lnTo>
                  <a:pt x="1716" y="195702"/>
                </a:lnTo>
                <a:lnTo>
                  <a:pt x="0" y="187328"/>
                </a:lnTo>
                <a:lnTo>
                  <a:pt x="1373" y="179672"/>
                </a:lnTo>
                <a:lnTo>
                  <a:pt x="5156" y="173253"/>
                </a:lnTo>
                <a:lnTo>
                  <a:pt x="10841" y="168545"/>
                </a:lnTo>
                <a:lnTo>
                  <a:pt x="17920" y="166025"/>
                </a:lnTo>
                <a:lnTo>
                  <a:pt x="17920" y="42943"/>
                </a:lnTo>
                <a:lnTo>
                  <a:pt x="10841" y="40423"/>
                </a:lnTo>
                <a:lnTo>
                  <a:pt x="5156" y="35715"/>
                </a:lnTo>
                <a:lnTo>
                  <a:pt x="1373" y="29296"/>
                </a:lnTo>
                <a:lnTo>
                  <a:pt x="0" y="21640"/>
                </a:lnTo>
                <a:lnTo>
                  <a:pt x="1716" y="13266"/>
                </a:lnTo>
                <a:lnTo>
                  <a:pt x="6381" y="6382"/>
                </a:lnTo>
                <a:lnTo>
                  <a:pt x="13265" y="1717"/>
                </a:lnTo>
                <a:lnTo>
                  <a:pt x="21639" y="0"/>
                </a:lnTo>
                <a:lnTo>
                  <a:pt x="29295" y="1373"/>
                </a:lnTo>
                <a:lnTo>
                  <a:pt x="35714" y="5156"/>
                </a:lnTo>
                <a:lnTo>
                  <a:pt x="40422" y="10841"/>
                </a:lnTo>
                <a:lnTo>
                  <a:pt x="42942" y="17920"/>
                </a:lnTo>
                <a:lnTo>
                  <a:pt x="172787" y="17920"/>
                </a:lnTo>
                <a:lnTo>
                  <a:pt x="172787" y="25698"/>
                </a:lnTo>
                <a:lnTo>
                  <a:pt x="42942" y="25698"/>
                </a:lnTo>
                <a:lnTo>
                  <a:pt x="42266" y="28741"/>
                </a:lnTo>
                <a:lnTo>
                  <a:pt x="40913" y="31784"/>
                </a:lnTo>
                <a:lnTo>
                  <a:pt x="39222" y="34489"/>
                </a:lnTo>
                <a:lnTo>
                  <a:pt x="43957" y="39223"/>
                </a:lnTo>
                <a:lnTo>
                  <a:pt x="34151" y="39223"/>
                </a:lnTo>
                <a:lnTo>
                  <a:pt x="31783" y="41252"/>
                </a:lnTo>
                <a:lnTo>
                  <a:pt x="28740" y="42267"/>
                </a:lnTo>
                <a:lnTo>
                  <a:pt x="25359" y="42943"/>
                </a:lnTo>
                <a:lnTo>
                  <a:pt x="25359" y="166025"/>
                </a:lnTo>
                <a:lnTo>
                  <a:pt x="34151" y="167378"/>
                </a:lnTo>
                <a:lnTo>
                  <a:pt x="41589" y="174478"/>
                </a:lnTo>
                <a:lnTo>
                  <a:pt x="42942" y="183608"/>
                </a:lnTo>
                <a:lnTo>
                  <a:pt x="208301" y="183608"/>
                </a:lnTo>
                <a:lnTo>
                  <a:pt x="208968" y="187328"/>
                </a:lnTo>
                <a:lnTo>
                  <a:pt x="208968" y="190709"/>
                </a:lnTo>
                <a:lnTo>
                  <a:pt x="104483" y="190709"/>
                </a:lnTo>
                <a:lnTo>
                  <a:pt x="104483" y="191047"/>
                </a:lnTo>
                <a:lnTo>
                  <a:pt x="43280" y="191047"/>
                </a:lnTo>
                <a:lnTo>
                  <a:pt x="42604" y="194090"/>
                </a:lnTo>
                <a:lnTo>
                  <a:pt x="41251" y="197133"/>
                </a:lnTo>
                <a:lnTo>
                  <a:pt x="39561" y="199838"/>
                </a:lnTo>
                <a:lnTo>
                  <a:pt x="44633" y="204911"/>
                </a:lnTo>
                <a:lnTo>
                  <a:pt x="34151" y="204911"/>
                </a:lnTo>
                <a:lnTo>
                  <a:pt x="30769" y="207616"/>
                </a:lnTo>
                <a:lnTo>
                  <a:pt x="26373" y="208968"/>
                </a:lnTo>
                <a:close/>
              </a:path>
              <a:path w="288290" h="288289">
                <a:moveTo>
                  <a:pt x="172787" y="17920"/>
                </a:moveTo>
                <a:lnTo>
                  <a:pt x="166024" y="17920"/>
                </a:lnTo>
                <a:lnTo>
                  <a:pt x="168544" y="10841"/>
                </a:lnTo>
                <a:lnTo>
                  <a:pt x="173252" y="5156"/>
                </a:lnTo>
                <a:lnTo>
                  <a:pt x="179671" y="1373"/>
                </a:lnTo>
                <a:lnTo>
                  <a:pt x="187327" y="0"/>
                </a:lnTo>
                <a:lnTo>
                  <a:pt x="195701" y="1717"/>
                </a:lnTo>
                <a:lnTo>
                  <a:pt x="202586" y="6382"/>
                </a:lnTo>
                <a:lnTo>
                  <a:pt x="203072" y="7100"/>
                </a:lnTo>
                <a:lnTo>
                  <a:pt x="179212" y="7100"/>
                </a:lnTo>
                <a:lnTo>
                  <a:pt x="172787" y="13863"/>
                </a:lnTo>
                <a:lnTo>
                  <a:pt x="172787" y="17920"/>
                </a:lnTo>
                <a:close/>
              </a:path>
              <a:path w="288290" h="288289">
                <a:moveTo>
                  <a:pt x="206939" y="36180"/>
                </a:moveTo>
                <a:lnTo>
                  <a:pt x="195442" y="36180"/>
                </a:lnTo>
                <a:lnTo>
                  <a:pt x="201867" y="29417"/>
                </a:lnTo>
                <a:lnTo>
                  <a:pt x="201867" y="13525"/>
                </a:lnTo>
                <a:lnTo>
                  <a:pt x="195104" y="7100"/>
                </a:lnTo>
                <a:lnTo>
                  <a:pt x="203072" y="7100"/>
                </a:lnTo>
                <a:lnTo>
                  <a:pt x="207251" y="13266"/>
                </a:lnTo>
                <a:lnTo>
                  <a:pt x="208968" y="21640"/>
                </a:lnTo>
                <a:lnTo>
                  <a:pt x="208968" y="26374"/>
                </a:lnTo>
                <a:lnTo>
                  <a:pt x="207277" y="30770"/>
                </a:lnTo>
                <a:lnTo>
                  <a:pt x="204910" y="34151"/>
                </a:lnTo>
                <a:lnTo>
                  <a:pt x="206939" y="36180"/>
                </a:lnTo>
                <a:close/>
              </a:path>
              <a:path w="288290" h="288289">
                <a:moveTo>
                  <a:pt x="287399" y="97383"/>
                </a:moveTo>
                <a:lnTo>
                  <a:pt x="183608" y="97383"/>
                </a:lnTo>
                <a:lnTo>
                  <a:pt x="183608" y="42943"/>
                </a:lnTo>
                <a:lnTo>
                  <a:pt x="174478" y="41252"/>
                </a:lnTo>
                <a:lnTo>
                  <a:pt x="167377" y="34151"/>
                </a:lnTo>
                <a:lnTo>
                  <a:pt x="166024" y="25698"/>
                </a:lnTo>
                <a:lnTo>
                  <a:pt x="172787" y="25698"/>
                </a:lnTo>
                <a:lnTo>
                  <a:pt x="172787" y="29756"/>
                </a:lnTo>
                <a:lnTo>
                  <a:pt x="179212" y="36180"/>
                </a:lnTo>
                <a:lnTo>
                  <a:pt x="206939" y="36180"/>
                </a:lnTo>
                <a:lnTo>
                  <a:pt x="209982" y="39223"/>
                </a:lnTo>
                <a:lnTo>
                  <a:pt x="199500" y="39223"/>
                </a:lnTo>
                <a:lnTo>
                  <a:pt x="197133" y="41252"/>
                </a:lnTo>
                <a:lnTo>
                  <a:pt x="194089" y="42267"/>
                </a:lnTo>
                <a:lnTo>
                  <a:pt x="190708" y="42943"/>
                </a:lnTo>
                <a:lnTo>
                  <a:pt x="190370" y="97045"/>
                </a:lnTo>
                <a:lnTo>
                  <a:pt x="287329" y="97045"/>
                </a:lnTo>
                <a:lnTo>
                  <a:pt x="287399" y="97383"/>
                </a:lnTo>
                <a:close/>
              </a:path>
              <a:path w="288290" h="288289">
                <a:moveTo>
                  <a:pt x="104483" y="183608"/>
                </a:moveTo>
                <a:lnTo>
                  <a:pt x="97044" y="183608"/>
                </a:lnTo>
                <a:lnTo>
                  <a:pt x="97044" y="122067"/>
                </a:lnTo>
                <a:lnTo>
                  <a:pt x="89965" y="119547"/>
                </a:lnTo>
                <a:lnTo>
                  <a:pt x="84280" y="114839"/>
                </a:lnTo>
                <a:lnTo>
                  <a:pt x="80497" y="108420"/>
                </a:lnTo>
                <a:lnTo>
                  <a:pt x="79123" y="100764"/>
                </a:lnTo>
                <a:lnTo>
                  <a:pt x="79123" y="96030"/>
                </a:lnTo>
                <a:lnTo>
                  <a:pt x="80814" y="91635"/>
                </a:lnTo>
                <a:lnTo>
                  <a:pt x="83180" y="88253"/>
                </a:lnTo>
                <a:lnTo>
                  <a:pt x="34151" y="39223"/>
                </a:lnTo>
                <a:lnTo>
                  <a:pt x="43957" y="39223"/>
                </a:lnTo>
                <a:lnTo>
                  <a:pt x="88253" y="83519"/>
                </a:lnTo>
                <a:lnTo>
                  <a:pt x="112974" y="83519"/>
                </a:lnTo>
                <a:lnTo>
                  <a:pt x="114839" y="84618"/>
                </a:lnTo>
                <a:lnTo>
                  <a:pt x="119546" y="90303"/>
                </a:lnTo>
                <a:lnTo>
                  <a:pt x="122066" y="97383"/>
                </a:lnTo>
                <a:lnTo>
                  <a:pt x="287399" y="97383"/>
                </a:lnTo>
                <a:lnTo>
                  <a:pt x="288092" y="100764"/>
                </a:lnTo>
                <a:lnTo>
                  <a:pt x="287425" y="104484"/>
                </a:lnTo>
                <a:lnTo>
                  <a:pt x="122066" y="104484"/>
                </a:lnTo>
                <a:lnTo>
                  <a:pt x="120714" y="113276"/>
                </a:lnTo>
                <a:lnTo>
                  <a:pt x="113613" y="120714"/>
                </a:lnTo>
                <a:lnTo>
                  <a:pt x="104483" y="122067"/>
                </a:lnTo>
                <a:lnTo>
                  <a:pt x="104483" y="183608"/>
                </a:lnTo>
                <a:close/>
              </a:path>
              <a:path w="288290" h="288289">
                <a:moveTo>
                  <a:pt x="287329" y="97045"/>
                </a:moveTo>
                <a:lnTo>
                  <a:pt x="244810" y="97045"/>
                </a:lnTo>
                <a:lnTo>
                  <a:pt x="245487" y="94002"/>
                </a:lnTo>
                <a:lnTo>
                  <a:pt x="246839" y="90958"/>
                </a:lnTo>
                <a:lnTo>
                  <a:pt x="248529" y="88253"/>
                </a:lnTo>
                <a:lnTo>
                  <a:pt x="199500" y="39223"/>
                </a:lnTo>
                <a:lnTo>
                  <a:pt x="209982" y="39223"/>
                </a:lnTo>
                <a:lnTo>
                  <a:pt x="253939" y="83181"/>
                </a:lnTo>
                <a:lnTo>
                  <a:pt x="278279" y="83181"/>
                </a:lnTo>
                <a:lnTo>
                  <a:pt x="281710" y="85506"/>
                </a:lnTo>
                <a:lnTo>
                  <a:pt x="286375" y="92390"/>
                </a:lnTo>
                <a:lnTo>
                  <a:pt x="287329" y="97045"/>
                </a:lnTo>
                <a:close/>
              </a:path>
              <a:path w="288290" h="288289">
                <a:moveTo>
                  <a:pt x="278279" y="83181"/>
                </a:moveTo>
                <a:lnTo>
                  <a:pt x="253939" y="83181"/>
                </a:lnTo>
                <a:lnTo>
                  <a:pt x="257322" y="80476"/>
                </a:lnTo>
                <a:lnTo>
                  <a:pt x="261717" y="79124"/>
                </a:lnTo>
                <a:lnTo>
                  <a:pt x="266451" y="79124"/>
                </a:lnTo>
                <a:lnTo>
                  <a:pt x="274826" y="80841"/>
                </a:lnTo>
                <a:lnTo>
                  <a:pt x="278279" y="83181"/>
                </a:lnTo>
                <a:close/>
              </a:path>
              <a:path w="288290" h="288289">
                <a:moveTo>
                  <a:pt x="112974" y="83519"/>
                </a:moveTo>
                <a:lnTo>
                  <a:pt x="88253" y="83519"/>
                </a:lnTo>
                <a:lnTo>
                  <a:pt x="91634" y="80814"/>
                </a:lnTo>
                <a:lnTo>
                  <a:pt x="96029" y="79461"/>
                </a:lnTo>
                <a:lnTo>
                  <a:pt x="100764" y="79461"/>
                </a:lnTo>
                <a:lnTo>
                  <a:pt x="108429" y="80841"/>
                </a:lnTo>
                <a:lnTo>
                  <a:pt x="112974" y="83519"/>
                </a:lnTo>
                <a:close/>
              </a:path>
              <a:path w="288290" h="288289">
                <a:moveTo>
                  <a:pt x="208301" y="183608"/>
                </a:moveTo>
                <a:lnTo>
                  <a:pt x="166024" y="183608"/>
                </a:lnTo>
                <a:lnTo>
                  <a:pt x="167377" y="174816"/>
                </a:lnTo>
                <a:lnTo>
                  <a:pt x="174478" y="167378"/>
                </a:lnTo>
                <a:lnTo>
                  <a:pt x="183608" y="166025"/>
                </a:lnTo>
                <a:lnTo>
                  <a:pt x="183608" y="104484"/>
                </a:lnTo>
                <a:lnTo>
                  <a:pt x="191047" y="104484"/>
                </a:lnTo>
                <a:lnTo>
                  <a:pt x="191047" y="166025"/>
                </a:lnTo>
                <a:lnTo>
                  <a:pt x="198126" y="168545"/>
                </a:lnTo>
                <a:lnTo>
                  <a:pt x="203811" y="173253"/>
                </a:lnTo>
                <a:lnTo>
                  <a:pt x="207594" y="179672"/>
                </a:lnTo>
                <a:lnTo>
                  <a:pt x="208301" y="183608"/>
                </a:lnTo>
                <a:close/>
              </a:path>
              <a:path w="288290" h="288289">
                <a:moveTo>
                  <a:pt x="278618" y="248868"/>
                </a:moveTo>
                <a:lnTo>
                  <a:pt x="253939" y="248868"/>
                </a:lnTo>
                <a:lnTo>
                  <a:pt x="256645" y="247178"/>
                </a:lnTo>
                <a:lnTo>
                  <a:pt x="259688" y="245825"/>
                </a:lnTo>
                <a:lnTo>
                  <a:pt x="263069" y="245149"/>
                </a:lnTo>
                <a:lnTo>
                  <a:pt x="263069" y="122067"/>
                </a:lnTo>
                <a:lnTo>
                  <a:pt x="254278" y="120714"/>
                </a:lnTo>
                <a:lnTo>
                  <a:pt x="246839" y="113613"/>
                </a:lnTo>
                <a:lnTo>
                  <a:pt x="245487" y="104484"/>
                </a:lnTo>
                <a:lnTo>
                  <a:pt x="287425" y="104484"/>
                </a:lnTo>
                <a:lnTo>
                  <a:pt x="286718" y="108420"/>
                </a:lnTo>
                <a:lnTo>
                  <a:pt x="282935" y="114839"/>
                </a:lnTo>
                <a:lnTo>
                  <a:pt x="277250" y="119547"/>
                </a:lnTo>
                <a:lnTo>
                  <a:pt x="270171" y="122067"/>
                </a:lnTo>
                <a:lnTo>
                  <a:pt x="270171" y="245149"/>
                </a:lnTo>
                <a:lnTo>
                  <a:pt x="277250" y="247717"/>
                </a:lnTo>
                <a:lnTo>
                  <a:pt x="278618" y="248868"/>
                </a:lnTo>
                <a:close/>
              </a:path>
              <a:path w="288290" h="288289">
                <a:moveTo>
                  <a:pt x="192061" y="208630"/>
                </a:moveTo>
                <a:lnTo>
                  <a:pt x="187327" y="208630"/>
                </a:lnTo>
                <a:lnTo>
                  <a:pt x="179662" y="207251"/>
                </a:lnTo>
                <a:lnTo>
                  <a:pt x="173252" y="203474"/>
                </a:lnTo>
                <a:lnTo>
                  <a:pt x="168544" y="197789"/>
                </a:lnTo>
                <a:lnTo>
                  <a:pt x="166024" y="190709"/>
                </a:lnTo>
                <a:lnTo>
                  <a:pt x="208968" y="190709"/>
                </a:lnTo>
                <a:lnTo>
                  <a:pt x="208968" y="192061"/>
                </a:lnTo>
                <a:lnTo>
                  <a:pt x="207277" y="196457"/>
                </a:lnTo>
                <a:lnTo>
                  <a:pt x="204910" y="199838"/>
                </a:lnTo>
                <a:lnTo>
                  <a:pt x="209644" y="204572"/>
                </a:lnTo>
                <a:lnTo>
                  <a:pt x="199838" y="204572"/>
                </a:lnTo>
                <a:lnTo>
                  <a:pt x="196457" y="207278"/>
                </a:lnTo>
                <a:lnTo>
                  <a:pt x="192061" y="208630"/>
                </a:lnTo>
                <a:close/>
              </a:path>
              <a:path w="288290" h="288289">
                <a:moveTo>
                  <a:pt x="115642" y="248868"/>
                </a:moveTo>
                <a:lnTo>
                  <a:pt x="88590" y="248868"/>
                </a:lnTo>
                <a:lnTo>
                  <a:pt x="90958" y="246840"/>
                </a:lnTo>
                <a:lnTo>
                  <a:pt x="94001" y="245825"/>
                </a:lnTo>
                <a:lnTo>
                  <a:pt x="97383" y="245149"/>
                </a:lnTo>
                <a:lnTo>
                  <a:pt x="97721" y="191047"/>
                </a:lnTo>
                <a:lnTo>
                  <a:pt x="104483" y="191047"/>
                </a:lnTo>
                <a:lnTo>
                  <a:pt x="104483" y="245149"/>
                </a:lnTo>
                <a:lnTo>
                  <a:pt x="113613" y="246840"/>
                </a:lnTo>
                <a:lnTo>
                  <a:pt x="115642" y="248868"/>
                </a:lnTo>
                <a:close/>
              </a:path>
              <a:path w="288290" h="288289">
                <a:moveTo>
                  <a:pt x="287350" y="262394"/>
                </a:moveTo>
                <a:lnTo>
                  <a:pt x="245148" y="262394"/>
                </a:lnTo>
                <a:lnTo>
                  <a:pt x="245825" y="259351"/>
                </a:lnTo>
                <a:lnTo>
                  <a:pt x="247177" y="256308"/>
                </a:lnTo>
                <a:lnTo>
                  <a:pt x="248868" y="253603"/>
                </a:lnTo>
                <a:lnTo>
                  <a:pt x="199838" y="204572"/>
                </a:lnTo>
                <a:lnTo>
                  <a:pt x="209644" y="204572"/>
                </a:lnTo>
                <a:lnTo>
                  <a:pt x="253939" y="248868"/>
                </a:lnTo>
                <a:lnTo>
                  <a:pt x="278618" y="248868"/>
                </a:lnTo>
                <a:lnTo>
                  <a:pt x="282935" y="252504"/>
                </a:lnTo>
                <a:lnTo>
                  <a:pt x="286718" y="258939"/>
                </a:lnTo>
                <a:lnTo>
                  <a:pt x="287350" y="262394"/>
                </a:lnTo>
                <a:close/>
              </a:path>
              <a:path w="288290" h="288289">
                <a:moveTo>
                  <a:pt x="100764" y="288092"/>
                </a:moveTo>
                <a:lnTo>
                  <a:pt x="92390" y="286375"/>
                </a:lnTo>
                <a:lnTo>
                  <a:pt x="85506" y="281710"/>
                </a:lnTo>
                <a:lnTo>
                  <a:pt x="80841" y="274826"/>
                </a:lnTo>
                <a:lnTo>
                  <a:pt x="79123" y="266452"/>
                </a:lnTo>
                <a:lnTo>
                  <a:pt x="79123" y="261718"/>
                </a:lnTo>
                <a:lnTo>
                  <a:pt x="80814" y="257322"/>
                </a:lnTo>
                <a:lnTo>
                  <a:pt x="83180" y="253940"/>
                </a:lnTo>
                <a:lnTo>
                  <a:pt x="34151" y="204911"/>
                </a:lnTo>
                <a:lnTo>
                  <a:pt x="44633" y="204911"/>
                </a:lnTo>
                <a:lnTo>
                  <a:pt x="88590" y="248868"/>
                </a:lnTo>
                <a:lnTo>
                  <a:pt x="115642" y="248868"/>
                </a:lnTo>
                <a:lnTo>
                  <a:pt x="118685" y="251911"/>
                </a:lnTo>
                <a:lnTo>
                  <a:pt x="92648" y="251911"/>
                </a:lnTo>
                <a:lnTo>
                  <a:pt x="86224" y="258336"/>
                </a:lnTo>
                <a:lnTo>
                  <a:pt x="86224" y="274567"/>
                </a:lnTo>
                <a:lnTo>
                  <a:pt x="92987" y="280992"/>
                </a:lnTo>
                <a:lnTo>
                  <a:pt x="116449" y="280992"/>
                </a:lnTo>
                <a:lnTo>
                  <a:pt x="114839" y="282936"/>
                </a:lnTo>
                <a:lnTo>
                  <a:pt x="108420" y="286719"/>
                </a:lnTo>
                <a:lnTo>
                  <a:pt x="100764" y="288092"/>
                </a:lnTo>
                <a:close/>
              </a:path>
              <a:path w="288290" h="288289">
                <a:moveTo>
                  <a:pt x="116449" y="280992"/>
                </a:moveTo>
                <a:lnTo>
                  <a:pt x="108879" y="280992"/>
                </a:lnTo>
                <a:lnTo>
                  <a:pt x="115304" y="274567"/>
                </a:lnTo>
                <a:lnTo>
                  <a:pt x="115304" y="258336"/>
                </a:lnTo>
                <a:lnTo>
                  <a:pt x="108541" y="251911"/>
                </a:lnTo>
                <a:lnTo>
                  <a:pt x="118685" y="251911"/>
                </a:lnTo>
                <a:lnTo>
                  <a:pt x="120714" y="253940"/>
                </a:lnTo>
                <a:lnTo>
                  <a:pt x="122066" y="262394"/>
                </a:lnTo>
                <a:lnTo>
                  <a:pt x="287350" y="262394"/>
                </a:lnTo>
                <a:lnTo>
                  <a:pt x="288092" y="266452"/>
                </a:lnTo>
                <a:lnTo>
                  <a:pt x="287329" y="270171"/>
                </a:lnTo>
                <a:lnTo>
                  <a:pt x="122066" y="270171"/>
                </a:lnTo>
                <a:lnTo>
                  <a:pt x="119546" y="277251"/>
                </a:lnTo>
                <a:lnTo>
                  <a:pt x="116449" y="280992"/>
                </a:lnTo>
                <a:close/>
              </a:path>
              <a:path w="288290" h="288289">
                <a:moveTo>
                  <a:pt x="266451" y="288092"/>
                </a:moveTo>
                <a:lnTo>
                  <a:pt x="258796" y="286719"/>
                </a:lnTo>
                <a:lnTo>
                  <a:pt x="252376" y="282936"/>
                </a:lnTo>
                <a:lnTo>
                  <a:pt x="247669" y="277251"/>
                </a:lnTo>
                <a:lnTo>
                  <a:pt x="245148" y="270171"/>
                </a:lnTo>
                <a:lnTo>
                  <a:pt x="287329" y="270171"/>
                </a:lnTo>
                <a:lnTo>
                  <a:pt x="286375" y="274826"/>
                </a:lnTo>
                <a:lnTo>
                  <a:pt x="281710" y="281710"/>
                </a:lnTo>
                <a:lnTo>
                  <a:pt x="274826" y="286375"/>
                </a:lnTo>
                <a:lnTo>
                  <a:pt x="266451" y="288092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8" name="object 3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58013" y="3434975"/>
            <a:ext cx="920686" cy="205739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152750" y="3687575"/>
            <a:ext cx="630748" cy="182879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644969" y="2036431"/>
            <a:ext cx="47942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69" marR="5080" indent="-40005">
              <a:lnSpc>
                <a:spcPct val="100000"/>
              </a:lnSpc>
              <a:spcBef>
                <a:spcPts val="100"/>
              </a:spcBef>
            </a:pPr>
            <a:r>
              <a:rPr dirty="0" sz="700" spc="-15">
                <a:solidFill>
                  <a:srgbClr val="FF8300"/>
                </a:solidFill>
                <a:latin typeface="Trebuchet MS"/>
                <a:cs typeface="Trebuchet MS"/>
              </a:rPr>
              <a:t>Ope</a:t>
            </a:r>
            <a:r>
              <a:rPr dirty="0" sz="700" spc="-25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700" spc="-15">
                <a:solidFill>
                  <a:srgbClr val="FF8300"/>
                </a:solidFill>
                <a:latin typeface="Trebuchet MS"/>
                <a:cs typeface="Trebuchet MS"/>
              </a:rPr>
              <a:t>ational  </a:t>
            </a:r>
            <a:r>
              <a:rPr dirty="0" sz="700" spc="5">
                <a:solidFill>
                  <a:srgbClr val="FF8300"/>
                </a:solidFill>
                <a:latin typeface="Trebuchet MS"/>
                <a:cs typeface="Trebuchet MS"/>
              </a:rPr>
              <a:t>Database</a:t>
            </a:r>
            <a:endParaRPr sz="700">
              <a:latin typeface="Trebuchet MS"/>
              <a:cs typeface="Trebuchet MS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4337988" y="1730551"/>
            <a:ext cx="720725" cy="819785"/>
            <a:chOff x="4337988" y="1730551"/>
            <a:chExt cx="720725" cy="819785"/>
          </a:xfrm>
        </p:grpSpPr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42135" y="1730551"/>
              <a:ext cx="316076" cy="310895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37988" y="2399410"/>
              <a:ext cx="417422" cy="150875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1795236" y="3644844"/>
            <a:ext cx="934085" cy="268605"/>
            <a:chOff x="1795236" y="3644844"/>
            <a:chExt cx="934085" cy="268605"/>
          </a:xfrm>
        </p:grpSpPr>
        <p:sp>
          <p:nvSpPr>
            <p:cNvPr id="45" name="object 45"/>
            <p:cNvSpPr/>
            <p:nvPr/>
          </p:nvSpPr>
          <p:spPr>
            <a:xfrm>
              <a:off x="1879209" y="3743878"/>
              <a:ext cx="825500" cy="81915"/>
            </a:xfrm>
            <a:custGeom>
              <a:avLst/>
              <a:gdLst/>
              <a:ahLst/>
              <a:cxnLst/>
              <a:rect l="l" t="t" r="r" b="b"/>
              <a:pathLst>
                <a:path w="825500" h="81914">
                  <a:moveTo>
                    <a:pt x="0" y="66348"/>
                  </a:moveTo>
                  <a:lnTo>
                    <a:pt x="36534" y="51262"/>
                  </a:lnTo>
                  <a:lnTo>
                    <a:pt x="89058" y="28882"/>
                  </a:lnTo>
                  <a:lnTo>
                    <a:pt x="147245" y="8648"/>
                  </a:lnTo>
                  <a:lnTo>
                    <a:pt x="200770" y="0"/>
                  </a:lnTo>
                  <a:lnTo>
                    <a:pt x="247194" y="10839"/>
                  </a:lnTo>
                  <a:lnTo>
                    <a:pt x="291918" y="34338"/>
                  </a:lnTo>
                  <a:lnTo>
                    <a:pt x="336381" y="57838"/>
                  </a:lnTo>
                  <a:lnTo>
                    <a:pt x="382019" y="68677"/>
                  </a:lnTo>
                  <a:lnTo>
                    <a:pt x="427965" y="58173"/>
                  </a:lnTo>
                  <a:lnTo>
                    <a:pt x="473866" y="34847"/>
                  </a:lnTo>
                  <a:lnTo>
                    <a:pt x="521945" y="11848"/>
                  </a:lnTo>
                  <a:lnTo>
                    <a:pt x="574426" y="2326"/>
                  </a:lnTo>
                  <a:lnTo>
                    <a:pt x="624887" y="10112"/>
                  </a:lnTo>
                  <a:lnTo>
                    <a:pt x="682642" y="27312"/>
                  </a:lnTo>
                  <a:lnTo>
                    <a:pt x="740262" y="48535"/>
                  </a:lnTo>
                  <a:lnTo>
                    <a:pt x="790321" y="68389"/>
                  </a:lnTo>
                  <a:lnTo>
                    <a:pt x="825389" y="81482"/>
                  </a:lnTo>
                </a:path>
              </a:pathLst>
            </a:custGeom>
            <a:ln w="19049">
              <a:solidFill>
                <a:srgbClr val="305868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95236" y="3644845"/>
              <a:ext cx="169925" cy="150804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989749" y="3644844"/>
              <a:ext cx="354544" cy="268337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5671" y="3762378"/>
              <a:ext cx="169925" cy="150804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558916" y="3644845"/>
              <a:ext cx="169925" cy="150804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25563" y="3541469"/>
            <a:ext cx="569595" cy="297179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242513" y="3480687"/>
            <a:ext cx="266699" cy="160020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859248" y="3695039"/>
            <a:ext cx="512064" cy="149289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202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1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54" name="object 5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11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80"/>
            <a:ext cx="6907530" cy="502920"/>
            <a:chOff x="0" y="4640580"/>
            <a:chExt cx="6907530" cy="50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200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7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7"/>
                  </a:lnTo>
                  <a:lnTo>
                    <a:pt x="543888" y="36667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90"/>
                  </a:moveTo>
                  <a:lnTo>
                    <a:pt x="478583" y="89890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90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6"/>
                  </a:lnTo>
                  <a:lnTo>
                    <a:pt x="172009" y="28052"/>
                  </a:lnTo>
                  <a:lnTo>
                    <a:pt x="181643" y="13413"/>
                  </a:lnTo>
                  <a:lnTo>
                    <a:pt x="196331" y="3589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4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6"/>
                  </a:lnTo>
                  <a:lnTo>
                    <a:pt x="191541" y="35002"/>
                  </a:lnTo>
                  <a:lnTo>
                    <a:pt x="189670" y="46086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6"/>
                  </a:lnTo>
                  <a:lnTo>
                    <a:pt x="238375" y="35002"/>
                  </a:lnTo>
                  <a:lnTo>
                    <a:pt x="233147" y="26246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4" y="18429"/>
                  </a:lnTo>
                  <a:lnTo>
                    <a:pt x="257907" y="27982"/>
                  </a:lnTo>
                  <a:lnTo>
                    <a:pt x="261369" y="46086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90"/>
                  </a:moveTo>
                  <a:lnTo>
                    <a:pt x="385891" y="89890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3" y="77773"/>
                  </a:lnTo>
                  <a:lnTo>
                    <a:pt x="440806" y="86719"/>
                  </a:lnTo>
                  <a:lnTo>
                    <a:pt x="421102" y="89890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8" y="18569"/>
                  </a:lnTo>
                  <a:lnTo>
                    <a:pt x="47052" y="18569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7"/>
                  </a:lnTo>
                  <a:lnTo>
                    <a:pt x="54275" y="18569"/>
                  </a:lnTo>
                  <a:lnTo>
                    <a:pt x="72998" y="18569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90"/>
                  </a:moveTo>
                  <a:lnTo>
                    <a:pt x="99517" y="89890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90"/>
                  </a:lnTo>
                  <a:close/>
                </a:path>
                <a:path w="755015" h="92075">
                  <a:moveTo>
                    <a:pt x="598498" y="89890"/>
                  </a:moveTo>
                  <a:lnTo>
                    <a:pt x="578551" y="89890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90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90"/>
                  </a:moveTo>
                  <a:lnTo>
                    <a:pt x="633058" y="89890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90"/>
                  </a:lnTo>
                  <a:close/>
                </a:path>
                <a:path w="755015" h="92075">
                  <a:moveTo>
                    <a:pt x="682168" y="89890"/>
                  </a:moveTo>
                  <a:lnTo>
                    <a:pt x="661582" y="89890"/>
                  </a:lnTo>
                  <a:lnTo>
                    <a:pt x="698682" y="2003"/>
                  </a:lnTo>
                  <a:lnTo>
                    <a:pt x="716920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90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90"/>
                  </a:moveTo>
                  <a:lnTo>
                    <a:pt x="733830" y="89890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90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65404"/>
            <a:ext cx="522478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45"/>
              <a:t>ONE</a:t>
            </a:r>
            <a:r>
              <a:rPr dirty="0" spc="-265"/>
              <a:t> </a:t>
            </a:r>
            <a:r>
              <a:rPr dirty="0" spc="80"/>
              <a:t>PL</a:t>
            </a:r>
            <a:r>
              <a:rPr dirty="0" spc="25"/>
              <a:t>A</a:t>
            </a:r>
            <a:r>
              <a:rPr dirty="0" spc="135"/>
              <a:t>TFORM</a:t>
            </a:r>
            <a:r>
              <a:rPr dirty="0" spc="-265"/>
              <a:t> </a:t>
            </a:r>
            <a:r>
              <a:rPr dirty="0" spc="20"/>
              <a:t>–</a:t>
            </a:r>
            <a:r>
              <a:rPr dirty="0" spc="-265"/>
              <a:t> </a:t>
            </a:r>
            <a:r>
              <a:rPr dirty="0" spc="155"/>
              <a:t>TWO</a:t>
            </a:r>
            <a:r>
              <a:rPr dirty="0" spc="-265"/>
              <a:t> </a:t>
            </a:r>
            <a:r>
              <a:rPr dirty="0" spc="165"/>
              <a:t>FORM</a:t>
            </a:r>
            <a:r>
              <a:rPr dirty="0" spc="-265"/>
              <a:t> </a:t>
            </a:r>
            <a:r>
              <a:rPr dirty="0" spc="-50"/>
              <a:t>F</a:t>
            </a:r>
            <a:r>
              <a:rPr dirty="0" spc="125"/>
              <a:t>A</a:t>
            </a:r>
            <a:r>
              <a:rPr dirty="0" spc="185"/>
              <a:t>C</a:t>
            </a:r>
            <a:r>
              <a:rPr dirty="0" spc="-100"/>
              <a:t>T</a:t>
            </a:r>
            <a:r>
              <a:rPr dirty="0" spc="60"/>
              <a:t>ORS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528237" y="1014731"/>
            <a:ext cx="1795780" cy="456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95">
                <a:solidFill>
                  <a:srgbClr val="305868"/>
                </a:solidFill>
                <a:latin typeface="Trebuchet MS"/>
                <a:cs typeface="Trebuchet MS"/>
              </a:rPr>
              <a:t>CD</a:t>
            </a:r>
            <a:r>
              <a:rPr dirty="0" sz="1800" spc="95">
                <a:solidFill>
                  <a:srgbClr val="305868"/>
                </a:solidFill>
                <a:latin typeface="Trebuchet MS"/>
                <a:cs typeface="Trebuchet MS"/>
              </a:rPr>
              <a:t>P</a:t>
            </a:r>
            <a:r>
              <a:rPr dirty="0" sz="1800" spc="-10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305868"/>
                </a:solidFill>
                <a:latin typeface="Trebuchet MS"/>
                <a:cs typeface="Trebuchet MS"/>
              </a:rPr>
              <a:t>Publi</a:t>
            </a:r>
            <a:r>
              <a:rPr dirty="0" sz="1800" spc="5">
                <a:solidFill>
                  <a:srgbClr val="305868"/>
                </a:solidFill>
                <a:latin typeface="Trebuchet MS"/>
                <a:cs typeface="Trebuchet MS"/>
              </a:rPr>
              <a:t>c</a:t>
            </a:r>
            <a:r>
              <a:rPr dirty="0" sz="1800" spc="-10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endParaRPr sz="1800">
              <a:latin typeface="Trebuchet MS"/>
              <a:cs typeface="Trebuchet MS"/>
            </a:endParaRPr>
          </a:p>
          <a:p>
            <a:pPr algn="ctr" marL="2540">
              <a:lnSpc>
                <a:spcPct val="100000"/>
              </a:lnSpc>
              <a:spcBef>
                <a:spcPts val="30"/>
              </a:spcBef>
            </a:pPr>
            <a:r>
              <a:rPr dirty="0" sz="1000" spc="-25">
                <a:solidFill>
                  <a:srgbClr val="305868"/>
                </a:solidFill>
                <a:latin typeface="Trebuchet MS"/>
                <a:cs typeface="Trebuchet MS"/>
              </a:rPr>
              <a:t>(platform-as-a-service)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49886" y="4183850"/>
            <a:ext cx="6858000" cy="265430"/>
          </a:xfrm>
          <a:custGeom>
            <a:avLst/>
            <a:gdLst/>
            <a:ahLst/>
            <a:cxnLst/>
            <a:rect l="l" t="t" r="r" b="b"/>
            <a:pathLst>
              <a:path w="6858000" h="265429">
                <a:moveTo>
                  <a:pt x="6853879" y="265199"/>
                </a:moveTo>
                <a:lnTo>
                  <a:pt x="3520" y="265199"/>
                </a:lnTo>
                <a:lnTo>
                  <a:pt x="0" y="261679"/>
                </a:lnTo>
                <a:lnTo>
                  <a:pt x="0" y="7863"/>
                </a:lnTo>
                <a:lnTo>
                  <a:pt x="0" y="3520"/>
                </a:lnTo>
                <a:lnTo>
                  <a:pt x="3520" y="0"/>
                </a:lnTo>
                <a:lnTo>
                  <a:pt x="6851622" y="0"/>
                </a:lnTo>
                <a:lnTo>
                  <a:pt x="6853622" y="828"/>
                </a:lnTo>
                <a:lnTo>
                  <a:pt x="6855096" y="2302"/>
                </a:lnTo>
                <a:lnTo>
                  <a:pt x="6856571" y="3777"/>
                </a:lnTo>
                <a:lnTo>
                  <a:pt x="6857399" y="5777"/>
                </a:lnTo>
                <a:lnTo>
                  <a:pt x="6857399" y="261679"/>
                </a:lnTo>
                <a:lnTo>
                  <a:pt x="6853879" y="265199"/>
                </a:lnTo>
                <a:close/>
              </a:path>
            </a:pathLst>
          </a:custGeom>
          <a:solidFill>
            <a:srgbClr val="F1F1F1">
              <a:alpha val="764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058612" y="4222470"/>
            <a:ext cx="104013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5">
                <a:latin typeface="Trebuchet MS"/>
                <a:cs typeface="Trebuchet MS"/>
              </a:rPr>
              <a:t>Cloude</a:t>
            </a:r>
            <a:r>
              <a:rPr dirty="0" sz="1000" spc="-15">
                <a:latin typeface="Trebuchet MS"/>
                <a:cs typeface="Trebuchet MS"/>
              </a:rPr>
              <a:t>r</a:t>
            </a:r>
            <a:r>
              <a:rPr dirty="0" sz="1000" spc="15">
                <a:latin typeface="Trebuchet MS"/>
                <a:cs typeface="Trebuchet MS"/>
              </a:rPr>
              <a:t>a</a:t>
            </a:r>
            <a:r>
              <a:rPr dirty="0" sz="1000" spc="-55">
                <a:latin typeface="Trebuchet MS"/>
                <a:cs typeface="Trebuchet MS"/>
              </a:rPr>
              <a:t> </a:t>
            </a:r>
            <a:r>
              <a:rPr dirty="0" sz="1000" spc="-5">
                <a:latin typeface="Trebuchet MS"/>
                <a:cs typeface="Trebuchet MS"/>
              </a:rPr>
              <a:t>Runtime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23148" y="2030716"/>
            <a:ext cx="694690" cy="416559"/>
          </a:xfrm>
          <a:custGeom>
            <a:avLst/>
            <a:gdLst/>
            <a:ahLst/>
            <a:cxnLst/>
            <a:rect l="l" t="t" r="r" b="b"/>
            <a:pathLst>
              <a:path w="694689" h="416560">
                <a:moveTo>
                  <a:pt x="694620" y="269150"/>
                </a:moveTo>
                <a:lnTo>
                  <a:pt x="686685" y="221474"/>
                </a:lnTo>
                <a:lnTo>
                  <a:pt x="664458" y="180168"/>
                </a:lnTo>
                <a:lnTo>
                  <a:pt x="630306" y="148022"/>
                </a:lnTo>
                <a:lnTo>
                  <a:pt x="586594" y="127827"/>
                </a:lnTo>
                <a:lnTo>
                  <a:pt x="535690" y="122372"/>
                </a:lnTo>
                <a:lnTo>
                  <a:pt x="512775" y="81463"/>
                </a:lnTo>
                <a:lnTo>
                  <a:pt x="480804" y="47592"/>
                </a:lnTo>
                <a:lnTo>
                  <a:pt x="441443" y="21938"/>
                </a:lnTo>
                <a:lnTo>
                  <a:pt x="396360" y="5681"/>
                </a:lnTo>
                <a:lnTo>
                  <a:pt x="347220" y="0"/>
                </a:lnTo>
                <a:lnTo>
                  <a:pt x="300026" y="5195"/>
                </a:lnTo>
                <a:lnTo>
                  <a:pt x="256916" y="19983"/>
                </a:lnTo>
                <a:lnTo>
                  <a:pt x="218925" y="43161"/>
                </a:lnTo>
                <a:lnTo>
                  <a:pt x="187086" y="73529"/>
                </a:lnTo>
                <a:lnTo>
                  <a:pt x="162431" y="109885"/>
                </a:lnTo>
                <a:lnTo>
                  <a:pt x="145997" y="151030"/>
                </a:lnTo>
                <a:lnTo>
                  <a:pt x="138815" y="195763"/>
                </a:lnTo>
                <a:lnTo>
                  <a:pt x="95879" y="194842"/>
                </a:lnTo>
                <a:lnTo>
                  <a:pt x="57890" y="207995"/>
                </a:lnTo>
                <a:lnTo>
                  <a:pt x="27488" y="232863"/>
                </a:lnTo>
                <a:lnTo>
                  <a:pt x="7312" y="267086"/>
                </a:lnTo>
                <a:lnTo>
                  <a:pt x="0" y="308304"/>
                </a:lnTo>
                <a:lnTo>
                  <a:pt x="18603" y="372700"/>
                </a:lnTo>
                <a:lnTo>
                  <a:pt x="59529" y="404474"/>
                </a:lnTo>
                <a:lnTo>
                  <a:pt x="100456" y="415113"/>
                </a:lnTo>
                <a:lnTo>
                  <a:pt x="119059" y="416106"/>
                </a:lnTo>
                <a:lnTo>
                  <a:pt x="371449" y="416106"/>
                </a:lnTo>
                <a:lnTo>
                  <a:pt x="501054" y="416106"/>
                </a:lnTo>
                <a:lnTo>
                  <a:pt x="548804" y="416106"/>
                </a:lnTo>
                <a:lnTo>
                  <a:pt x="555625" y="416106"/>
                </a:lnTo>
                <a:lnTo>
                  <a:pt x="577343" y="411761"/>
                </a:lnTo>
                <a:lnTo>
                  <a:pt x="625123" y="392272"/>
                </a:lnTo>
                <a:lnTo>
                  <a:pt x="672902" y="347961"/>
                </a:lnTo>
                <a:lnTo>
                  <a:pt x="694620" y="269150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192249" y="2190199"/>
            <a:ext cx="35623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75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zu</a:t>
            </a:r>
            <a:r>
              <a:rPr dirty="0" sz="1000" spc="-1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000" spc="-1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9873" y="2030716"/>
            <a:ext cx="694690" cy="415290"/>
          </a:xfrm>
          <a:custGeom>
            <a:avLst/>
            <a:gdLst/>
            <a:ahLst/>
            <a:cxnLst/>
            <a:rect l="l" t="t" r="r" b="b"/>
            <a:pathLst>
              <a:path w="694689" h="415289">
                <a:moveTo>
                  <a:pt x="694620" y="268575"/>
                </a:moveTo>
                <a:lnTo>
                  <a:pt x="686685" y="221001"/>
                </a:lnTo>
                <a:lnTo>
                  <a:pt x="664458" y="179783"/>
                </a:lnTo>
                <a:lnTo>
                  <a:pt x="630306" y="147706"/>
                </a:lnTo>
                <a:lnTo>
                  <a:pt x="586594" y="127554"/>
                </a:lnTo>
                <a:lnTo>
                  <a:pt x="535690" y="122111"/>
                </a:lnTo>
                <a:lnTo>
                  <a:pt x="512775" y="81289"/>
                </a:lnTo>
                <a:lnTo>
                  <a:pt x="480804" y="47490"/>
                </a:lnTo>
                <a:lnTo>
                  <a:pt x="441443" y="21891"/>
                </a:lnTo>
                <a:lnTo>
                  <a:pt x="396360" y="5669"/>
                </a:lnTo>
                <a:lnTo>
                  <a:pt x="347220" y="0"/>
                </a:lnTo>
                <a:lnTo>
                  <a:pt x="300026" y="5184"/>
                </a:lnTo>
                <a:lnTo>
                  <a:pt x="256917" y="19940"/>
                </a:lnTo>
                <a:lnTo>
                  <a:pt x="218925" y="43069"/>
                </a:lnTo>
                <a:lnTo>
                  <a:pt x="187086" y="73371"/>
                </a:lnTo>
                <a:lnTo>
                  <a:pt x="162432" y="109650"/>
                </a:lnTo>
                <a:lnTo>
                  <a:pt x="145997" y="150708"/>
                </a:lnTo>
                <a:lnTo>
                  <a:pt x="138815" y="195344"/>
                </a:lnTo>
                <a:lnTo>
                  <a:pt x="95879" y="194426"/>
                </a:lnTo>
                <a:lnTo>
                  <a:pt x="57890" y="207551"/>
                </a:lnTo>
                <a:lnTo>
                  <a:pt x="27488" y="232366"/>
                </a:lnTo>
                <a:lnTo>
                  <a:pt x="7312" y="266515"/>
                </a:lnTo>
                <a:lnTo>
                  <a:pt x="0" y="307645"/>
                </a:lnTo>
                <a:lnTo>
                  <a:pt x="18603" y="371904"/>
                </a:lnTo>
                <a:lnTo>
                  <a:pt x="59529" y="403610"/>
                </a:lnTo>
                <a:lnTo>
                  <a:pt x="100456" y="414226"/>
                </a:lnTo>
                <a:lnTo>
                  <a:pt x="119059" y="415217"/>
                </a:lnTo>
                <a:lnTo>
                  <a:pt x="371449" y="415217"/>
                </a:lnTo>
                <a:lnTo>
                  <a:pt x="501055" y="415217"/>
                </a:lnTo>
                <a:lnTo>
                  <a:pt x="548804" y="415217"/>
                </a:lnTo>
                <a:lnTo>
                  <a:pt x="555625" y="415217"/>
                </a:lnTo>
                <a:lnTo>
                  <a:pt x="577343" y="410881"/>
                </a:lnTo>
                <a:lnTo>
                  <a:pt x="625123" y="391434"/>
                </a:lnTo>
                <a:lnTo>
                  <a:pt x="672902" y="347217"/>
                </a:lnTo>
                <a:lnTo>
                  <a:pt x="694620" y="268575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349378" y="2189749"/>
            <a:ext cx="295910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5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000" spc="70">
                <a:solidFill>
                  <a:srgbClr val="00A3AE"/>
                </a:solidFill>
                <a:latin typeface="Trebuchet MS"/>
                <a:cs typeface="Trebuchet MS"/>
              </a:rPr>
              <a:t>WS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96374" y="2030627"/>
            <a:ext cx="694690" cy="415290"/>
          </a:xfrm>
          <a:custGeom>
            <a:avLst/>
            <a:gdLst/>
            <a:ahLst/>
            <a:cxnLst/>
            <a:rect l="l" t="t" r="r" b="b"/>
            <a:pathLst>
              <a:path w="694689" h="415289">
                <a:moveTo>
                  <a:pt x="694620" y="268575"/>
                </a:moveTo>
                <a:lnTo>
                  <a:pt x="686685" y="221001"/>
                </a:lnTo>
                <a:lnTo>
                  <a:pt x="664458" y="179783"/>
                </a:lnTo>
                <a:lnTo>
                  <a:pt x="630306" y="147706"/>
                </a:lnTo>
                <a:lnTo>
                  <a:pt x="586594" y="127554"/>
                </a:lnTo>
                <a:lnTo>
                  <a:pt x="535690" y="122110"/>
                </a:lnTo>
                <a:lnTo>
                  <a:pt x="512775" y="81289"/>
                </a:lnTo>
                <a:lnTo>
                  <a:pt x="480804" y="47491"/>
                </a:lnTo>
                <a:lnTo>
                  <a:pt x="441443" y="21891"/>
                </a:lnTo>
                <a:lnTo>
                  <a:pt x="396360" y="5669"/>
                </a:lnTo>
                <a:lnTo>
                  <a:pt x="347220" y="0"/>
                </a:lnTo>
                <a:lnTo>
                  <a:pt x="300026" y="5184"/>
                </a:lnTo>
                <a:lnTo>
                  <a:pt x="256917" y="19940"/>
                </a:lnTo>
                <a:lnTo>
                  <a:pt x="218925" y="43069"/>
                </a:lnTo>
                <a:lnTo>
                  <a:pt x="187086" y="73371"/>
                </a:lnTo>
                <a:lnTo>
                  <a:pt x="162432" y="109650"/>
                </a:lnTo>
                <a:lnTo>
                  <a:pt x="145997" y="150708"/>
                </a:lnTo>
                <a:lnTo>
                  <a:pt x="138815" y="195344"/>
                </a:lnTo>
                <a:lnTo>
                  <a:pt x="95879" y="194426"/>
                </a:lnTo>
                <a:lnTo>
                  <a:pt x="57890" y="207551"/>
                </a:lnTo>
                <a:lnTo>
                  <a:pt x="27488" y="232366"/>
                </a:lnTo>
                <a:lnTo>
                  <a:pt x="7312" y="266515"/>
                </a:lnTo>
                <a:lnTo>
                  <a:pt x="0" y="307645"/>
                </a:lnTo>
                <a:lnTo>
                  <a:pt x="18603" y="371904"/>
                </a:lnTo>
                <a:lnTo>
                  <a:pt x="59529" y="403610"/>
                </a:lnTo>
                <a:lnTo>
                  <a:pt x="100456" y="414226"/>
                </a:lnTo>
                <a:lnTo>
                  <a:pt x="119059" y="415217"/>
                </a:lnTo>
                <a:lnTo>
                  <a:pt x="371449" y="415217"/>
                </a:lnTo>
                <a:lnTo>
                  <a:pt x="501054" y="415217"/>
                </a:lnTo>
                <a:lnTo>
                  <a:pt x="548804" y="415217"/>
                </a:lnTo>
                <a:lnTo>
                  <a:pt x="555625" y="415217"/>
                </a:lnTo>
                <a:lnTo>
                  <a:pt x="577343" y="410881"/>
                </a:lnTo>
                <a:lnTo>
                  <a:pt x="625123" y="391434"/>
                </a:lnTo>
                <a:lnTo>
                  <a:pt x="672902" y="347217"/>
                </a:lnTo>
                <a:lnTo>
                  <a:pt x="694620" y="268575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105860" y="2189660"/>
            <a:ext cx="27622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40">
                <a:solidFill>
                  <a:srgbClr val="00A3AE"/>
                </a:solidFill>
                <a:latin typeface="Trebuchet MS"/>
                <a:cs typeface="Trebuchet MS"/>
              </a:rPr>
              <a:t>GCP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2274" y="2030627"/>
            <a:ext cx="929640" cy="415290"/>
          </a:xfrm>
          <a:custGeom>
            <a:avLst/>
            <a:gdLst/>
            <a:ahLst/>
            <a:cxnLst/>
            <a:rect l="l" t="t" r="r" b="b"/>
            <a:pathLst>
              <a:path w="929640" h="415289">
                <a:moveTo>
                  <a:pt x="929084" y="268602"/>
                </a:moveTo>
                <a:lnTo>
                  <a:pt x="921653" y="228587"/>
                </a:lnTo>
                <a:lnTo>
                  <a:pt x="900580" y="192664"/>
                </a:lnTo>
                <a:lnTo>
                  <a:pt x="867698" y="162445"/>
                </a:lnTo>
                <a:lnTo>
                  <a:pt x="824837" y="139540"/>
                </a:lnTo>
                <a:lnTo>
                  <a:pt x="773830" y="125563"/>
                </a:lnTo>
                <a:lnTo>
                  <a:pt x="716509" y="122123"/>
                </a:lnTo>
                <a:lnTo>
                  <a:pt x="691868" y="87646"/>
                </a:lnTo>
                <a:lnTo>
                  <a:pt x="658558" y="57910"/>
                </a:lnTo>
                <a:lnTo>
                  <a:pt x="617869" y="33596"/>
                </a:lnTo>
                <a:lnTo>
                  <a:pt x="571090" y="15385"/>
                </a:lnTo>
                <a:lnTo>
                  <a:pt x="519511" y="3959"/>
                </a:lnTo>
                <a:lnTo>
                  <a:pt x="464422" y="0"/>
                </a:lnTo>
                <a:lnTo>
                  <a:pt x="408918" y="3989"/>
                </a:lnTo>
                <a:lnTo>
                  <a:pt x="357465" y="15421"/>
                </a:lnTo>
                <a:lnTo>
                  <a:pt x="310988" y="33494"/>
                </a:lnTo>
                <a:lnTo>
                  <a:pt x="270414" y="57404"/>
                </a:lnTo>
                <a:lnTo>
                  <a:pt x="236669" y="86349"/>
                </a:lnTo>
                <a:lnTo>
                  <a:pt x="210679" y="119526"/>
                </a:lnTo>
                <a:lnTo>
                  <a:pt x="193371" y="156132"/>
                </a:lnTo>
                <a:lnTo>
                  <a:pt x="185670" y="195364"/>
                </a:lnTo>
                <a:lnTo>
                  <a:pt x="128242" y="194446"/>
                </a:lnTo>
                <a:lnTo>
                  <a:pt x="77431" y="207572"/>
                </a:lnTo>
                <a:lnTo>
                  <a:pt x="36767" y="232389"/>
                </a:lnTo>
                <a:lnTo>
                  <a:pt x="9780" y="266542"/>
                </a:lnTo>
                <a:lnTo>
                  <a:pt x="0" y="307676"/>
                </a:lnTo>
                <a:lnTo>
                  <a:pt x="24882" y="371942"/>
                </a:lnTo>
                <a:lnTo>
                  <a:pt x="79623" y="403651"/>
                </a:lnTo>
                <a:lnTo>
                  <a:pt x="134365" y="414268"/>
                </a:lnTo>
                <a:lnTo>
                  <a:pt x="159247" y="415260"/>
                </a:lnTo>
                <a:lnTo>
                  <a:pt x="496829" y="415260"/>
                </a:lnTo>
                <a:lnTo>
                  <a:pt x="670182" y="415260"/>
                </a:lnTo>
                <a:lnTo>
                  <a:pt x="734049" y="415260"/>
                </a:lnTo>
                <a:lnTo>
                  <a:pt x="743173" y="415260"/>
                </a:lnTo>
                <a:lnTo>
                  <a:pt x="772222" y="410923"/>
                </a:lnTo>
                <a:lnTo>
                  <a:pt x="836129" y="391474"/>
                </a:lnTo>
                <a:lnTo>
                  <a:pt x="900036" y="347253"/>
                </a:lnTo>
                <a:lnTo>
                  <a:pt x="929084" y="268602"/>
                </a:lnTo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133837" y="2113482"/>
            <a:ext cx="5765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7950" marR="5080" indent="-95885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solidFill>
                  <a:srgbClr val="00A3AE"/>
                </a:solidFill>
                <a:latin typeface="Trebuchet MS"/>
                <a:cs typeface="Trebuchet MS"/>
              </a:rPr>
              <a:t>Container  </a:t>
            </a:r>
            <a:r>
              <a:rPr dirty="0" sz="1000" spc="5">
                <a:solidFill>
                  <a:srgbClr val="00A3AE"/>
                </a:solidFill>
                <a:latin typeface="Trebuchet MS"/>
                <a:cs typeface="Trebuchet MS"/>
              </a:rPr>
              <a:t>Cloud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86599" y="2060437"/>
            <a:ext cx="1062355" cy="391795"/>
          </a:xfrm>
          <a:custGeom>
            <a:avLst/>
            <a:gdLst/>
            <a:ahLst/>
            <a:cxnLst/>
            <a:rect l="l" t="t" r="r" b="b"/>
            <a:pathLst>
              <a:path w="1062354" h="391794">
                <a:moveTo>
                  <a:pt x="0" y="22882"/>
                </a:moveTo>
                <a:lnTo>
                  <a:pt x="1798" y="13975"/>
                </a:lnTo>
                <a:lnTo>
                  <a:pt x="6702" y="6702"/>
                </a:lnTo>
                <a:lnTo>
                  <a:pt x="13976" y="1798"/>
                </a:lnTo>
                <a:lnTo>
                  <a:pt x="22883" y="0"/>
                </a:lnTo>
                <a:lnTo>
                  <a:pt x="1039116" y="0"/>
                </a:lnTo>
                <a:lnTo>
                  <a:pt x="1045185" y="0"/>
                </a:lnTo>
                <a:lnTo>
                  <a:pt x="1051006" y="2410"/>
                </a:lnTo>
                <a:lnTo>
                  <a:pt x="1055297" y="6702"/>
                </a:lnTo>
                <a:lnTo>
                  <a:pt x="1059588" y="10993"/>
                </a:lnTo>
                <a:lnTo>
                  <a:pt x="1061999" y="16814"/>
                </a:lnTo>
                <a:lnTo>
                  <a:pt x="1061999" y="22882"/>
                </a:lnTo>
                <a:lnTo>
                  <a:pt x="1061999" y="368616"/>
                </a:lnTo>
                <a:lnTo>
                  <a:pt x="1060201" y="377523"/>
                </a:lnTo>
                <a:lnTo>
                  <a:pt x="1055297" y="384797"/>
                </a:lnTo>
                <a:lnTo>
                  <a:pt x="1048023" y="389701"/>
                </a:lnTo>
                <a:lnTo>
                  <a:pt x="1039116" y="391499"/>
                </a:lnTo>
                <a:lnTo>
                  <a:pt x="22883" y="391499"/>
                </a:lnTo>
                <a:lnTo>
                  <a:pt x="13976" y="389701"/>
                </a:lnTo>
                <a:lnTo>
                  <a:pt x="6702" y="384797"/>
                </a:lnTo>
                <a:lnTo>
                  <a:pt x="1798" y="377523"/>
                </a:lnTo>
                <a:lnTo>
                  <a:pt x="0" y="368616"/>
                </a:lnTo>
                <a:lnTo>
                  <a:pt x="0" y="22882"/>
                </a:lnTo>
                <a:close/>
              </a:path>
            </a:pathLst>
          </a:custGeom>
          <a:ln w="19049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5697628" y="2049360"/>
            <a:ext cx="63944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10">
                <a:solidFill>
                  <a:srgbClr val="00A3AE"/>
                </a:solidFill>
                <a:latin typeface="Trebuchet MS"/>
                <a:cs typeface="Trebuchet MS"/>
              </a:rPr>
              <a:t>Ba</a:t>
            </a: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000" spc="-1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00A3AE"/>
                </a:solidFill>
                <a:latin typeface="Trebuchet MS"/>
                <a:cs typeface="Trebuchet MS"/>
              </a:rPr>
              <a:t>Metal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574573" y="2236482"/>
            <a:ext cx="832485" cy="174625"/>
            <a:chOff x="5574573" y="2236482"/>
            <a:chExt cx="832485" cy="174625"/>
          </a:xfrm>
        </p:grpSpPr>
        <p:sp>
          <p:nvSpPr>
            <p:cNvPr id="21" name="object 21"/>
            <p:cNvSpPr/>
            <p:nvPr/>
          </p:nvSpPr>
          <p:spPr>
            <a:xfrm>
              <a:off x="5579335" y="2241244"/>
              <a:ext cx="365760" cy="69850"/>
            </a:xfrm>
            <a:custGeom>
              <a:avLst/>
              <a:gdLst/>
              <a:ahLst/>
              <a:cxnLst/>
              <a:rect l="l" t="t" r="r" b="b"/>
              <a:pathLst>
                <a:path w="365760" h="69850">
                  <a:moveTo>
                    <a:pt x="0" y="6133"/>
                  </a:moveTo>
                  <a:lnTo>
                    <a:pt x="0" y="2745"/>
                  </a:lnTo>
                  <a:lnTo>
                    <a:pt x="2745" y="0"/>
                  </a:lnTo>
                  <a:lnTo>
                    <a:pt x="6133" y="0"/>
                  </a:lnTo>
                  <a:lnTo>
                    <a:pt x="359493" y="0"/>
                  </a:lnTo>
                  <a:lnTo>
                    <a:pt x="361120" y="0"/>
                  </a:lnTo>
                  <a:lnTo>
                    <a:pt x="362680" y="646"/>
                  </a:lnTo>
                  <a:lnTo>
                    <a:pt x="363830" y="1796"/>
                  </a:lnTo>
                  <a:lnTo>
                    <a:pt x="364980" y="2946"/>
                  </a:lnTo>
                  <a:lnTo>
                    <a:pt x="365626" y="4506"/>
                  </a:lnTo>
                  <a:lnTo>
                    <a:pt x="365626" y="6133"/>
                  </a:lnTo>
                  <a:lnTo>
                    <a:pt x="365626" y="63166"/>
                  </a:lnTo>
                  <a:lnTo>
                    <a:pt x="365626" y="66554"/>
                  </a:lnTo>
                  <a:lnTo>
                    <a:pt x="362881" y="69299"/>
                  </a:lnTo>
                  <a:lnTo>
                    <a:pt x="359493" y="69299"/>
                  </a:lnTo>
                  <a:lnTo>
                    <a:pt x="6133" y="69299"/>
                  </a:lnTo>
                  <a:lnTo>
                    <a:pt x="2745" y="69299"/>
                  </a:lnTo>
                  <a:lnTo>
                    <a:pt x="0" y="66554"/>
                  </a:lnTo>
                  <a:lnTo>
                    <a:pt x="0" y="63166"/>
                  </a:lnTo>
                  <a:lnTo>
                    <a:pt x="0" y="6133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603552" y="2260488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5" h="31114">
                  <a:moveTo>
                    <a:pt x="76087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1558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5" y="164"/>
                  </a:lnTo>
                  <a:lnTo>
                    <a:pt x="76620" y="748"/>
                  </a:lnTo>
                  <a:lnTo>
                    <a:pt x="76784" y="1145"/>
                  </a:lnTo>
                  <a:lnTo>
                    <a:pt x="76784" y="29902"/>
                  </a:lnTo>
                  <a:lnTo>
                    <a:pt x="76087" y="3059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79335" y="2260488"/>
              <a:ext cx="365760" cy="145415"/>
            </a:xfrm>
            <a:custGeom>
              <a:avLst/>
              <a:gdLst/>
              <a:ahLst/>
              <a:cxnLst/>
              <a:rect l="l" t="t" r="r" b="b"/>
              <a:pathLst>
                <a:path w="365760" h="145414">
                  <a:moveTo>
                    <a:pt x="24216" y="1558"/>
                  </a:moveTo>
                  <a:lnTo>
                    <a:pt x="24216" y="697"/>
                  </a:lnTo>
                  <a:lnTo>
                    <a:pt x="24914" y="0"/>
                  </a:lnTo>
                  <a:lnTo>
                    <a:pt x="25775" y="0"/>
                  </a:lnTo>
                  <a:lnTo>
                    <a:pt x="99443" y="0"/>
                  </a:lnTo>
                  <a:lnTo>
                    <a:pt x="99856" y="0"/>
                  </a:lnTo>
                  <a:lnTo>
                    <a:pt x="100252" y="164"/>
                  </a:lnTo>
                  <a:lnTo>
                    <a:pt x="100545" y="456"/>
                  </a:lnTo>
                  <a:lnTo>
                    <a:pt x="100837" y="748"/>
                  </a:lnTo>
                  <a:lnTo>
                    <a:pt x="101001" y="1145"/>
                  </a:lnTo>
                  <a:lnTo>
                    <a:pt x="101001" y="1558"/>
                  </a:lnTo>
                  <a:lnTo>
                    <a:pt x="101001" y="29041"/>
                  </a:lnTo>
                  <a:lnTo>
                    <a:pt x="101001" y="29902"/>
                  </a:lnTo>
                  <a:lnTo>
                    <a:pt x="100304" y="30599"/>
                  </a:lnTo>
                  <a:lnTo>
                    <a:pt x="99443" y="30599"/>
                  </a:lnTo>
                  <a:lnTo>
                    <a:pt x="25775" y="30599"/>
                  </a:lnTo>
                  <a:lnTo>
                    <a:pt x="24914" y="30599"/>
                  </a:lnTo>
                  <a:lnTo>
                    <a:pt x="24216" y="29902"/>
                  </a:lnTo>
                  <a:lnTo>
                    <a:pt x="24216" y="29041"/>
                  </a:lnTo>
                  <a:lnTo>
                    <a:pt x="24216" y="1558"/>
                  </a:lnTo>
                  <a:close/>
                </a:path>
                <a:path w="365760" h="145414">
                  <a:moveTo>
                    <a:pt x="0" y="82151"/>
                  </a:moveTo>
                  <a:lnTo>
                    <a:pt x="0" y="78764"/>
                  </a:lnTo>
                  <a:lnTo>
                    <a:pt x="2745" y="76018"/>
                  </a:lnTo>
                  <a:lnTo>
                    <a:pt x="6133" y="76018"/>
                  </a:lnTo>
                  <a:lnTo>
                    <a:pt x="359493" y="76018"/>
                  </a:lnTo>
                  <a:lnTo>
                    <a:pt x="361120" y="76018"/>
                  </a:lnTo>
                  <a:lnTo>
                    <a:pt x="362680" y="76665"/>
                  </a:lnTo>
                  <a:lnTo>
                    <a:pt x="363830" y="77815"/>
                  </a:lnTo>
                  <a:lnTo>
                    <a:pt x="364980" y="78965"/>
                  </a:lnTo>
                  <a:lnTo>
                    <a:pt x="365626" y="80525"/>
                  </a:lnTo>
                  <a:lnTo>
                    <a:pt x="365626" y="82151"/>
                  </a:lnTo>
                  <a:lnTo>
                    <a:pt x="365626" y="139185"/>
                  </a:lnTo>
                  <a:lnTo>
                    <a:pt x="365626" y="142573"/>
                  </a:lnTo>
                  <a:lnTo>
                    <a:pt x="362881" y="145318"/>
                  </a:lnTo>
                  <a:lnTo>
                    <a:pt x="359493" y="145318"/>
                  </a:lnTo>
                  <a:lnTo>
                    <a:pt x="6133" y="145318"/>
                  </a:lnTo>
                  <a:lnTo>
                    <a:pt x="2745" y="145318"/>
                  </a:lnTo>
                  <a:lnTo>
                    <a:pt x="0" y="142573"/>
                  </a:lnTo>
                  <a:lnTo>
                    <a:pt x="0" y="139185"/>
                  </a:lnTo>
                  <a:lnTo>
                    <a:pt x="0" y="82151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603552" y="2355751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5" h="31114">
                  <a:moveTo>
                    <a:pt x="76087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1558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5" y="164"/>
                  </a:lnTo>
                  <a:lnTo>
                    <a:pt x="76620" y="748"/>
                  </a:lnTo>
                  <a:lnTo>
                    <a:pt x="76784" y="1144"/>
                  </a:lnTo>
                  <a:lnTo>
                    <a:pt x="76784" y="29902"/>
                  </a:lnTo>
                  <a:lnTo>
                    <a:pt x="76087" y="3059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603552" y="2241244"/>
              <a:ext cx="798830" cy="145415"/>
            </a:xfrm>
            <a:custGeom>
              <a:avLst/>
              <a:gdLst/>
              <a:ahLst/>
              <a:cxnLst/>
              <a:rect l="l" t="t" r="r" b="b"/>
              <a:pathLst>
                <a:path w="798829" h="145414">
                  <a:moveTo>
                    <a:pt x="0" y="116065"/>
                  </a:moveTo>
                  <a:lnTo>
                    <a:pt x="0" y="115204"/>
                  </a:lnTo>
                  <a:lnTo>
                    <a:pt x="697" y="114506"/>
                  </a:lnTo>
                  <a:lnTo>
                    <a:pt x="1558" y="114506"/>
                  </a:lnTo>
                  <a:lnTo>
                    <a:pt x="75226" y="114506"/>
                  </a:lnTo>
                  <a:lnTo>
                    <a:pt x="75639" y="114506"/>
                  </a:lnTo>
                  <a:lnTo>
                    <a:pt x="76035" y="114671"/>
                  </a:lnTo>
                  <a:lnTo>
                    <a:pt x="76328" y="114963"/>
                  </a:lnTo>
                  <a:lnTo>
                    <a:pt x="76620" y="115255"/>
                  </a:lnTo>
                  <a:lnTo>
                    <a:pt x="76784" y="115651"/>
                  </a:lnTo>
                  <a:lnTo>
                    <a:pt x="76784" y="116065"/>
                  </a:lnTo>
                  <a:lnTo>
                    <a:pt x="76784" y="143548"/>
                  </a:lnTo>
                  <a:lnTo>
                    <a:pt x="76784" y="144409"/>
                  </a:lnTo>
                  <a:lnTo>
                    <a:pt x="76087" y="145106"/>
                  </a:lnTo>
                  <a:lnTo>
                    <a:pt x="75226" y="145106"/>
                  </a:lnTo>
                  <a:lnTo>
                    <a:pt x="1558" y="145106"/>
                  </a:lnTo>
                  <a:lnTo>
                    <a:pt x="697" y="145106"/>
                  </a:lnTo>
                  <a:lnTo>
                    <a:pt x="0" y="144409"/>
                  </a:lnTo>
                  <a:lnTo>
                    <a:pt x="0" y="143548"/>
                  </a:lnTo>
                  <a:lnTo>
                    <a:pt x="0" y="116065"/>
                  </a:lnTo>
                  <a:close/>
                </a:path>
                <a:path w="798829" h="145414">
                  <a:moveTo>
                    <a:pt x="432867" y="6133"/>
                  </a:moveTo>
                  <a:lnTo>
                    <a:pt x="432867" y="2745"/>
                  </a:lnTo>
                  <a:lnTo>
                    <a:pt x="435613" y="0"/>
                  </a:lnTo>
                  <a:lnTo>
                    <a:pt x="439000" y="0"/>
                  </a:lnTo>
                  <a:lnTo>
                    <a:pt x="792361" y="0"/>
                  </a:lnTo>
                  <a:lnTo>
                    <a:pt x="793988" y="0"/>
                  </a:lnTo>
                  <a:lnTo>
                    <a:pt x="795548" y="646"/>
                  </a:lnTo>
                  <a:lnTo>
                    <a:pt x="796698" y="1796"/>
                  </a:lnTo>
                  <a:lnTo>
                    <a:pt x="797848" y="2946"/>
                  </a:lnTo>
                  <a:lnTo>
                    <a:pt x="798494" y="4506"/>
                  </a:lnTo>
                  <a:lnTo>
                    <a:pt x="798494" y="6133"/>
                  </a:lnTo>
                  <a:lnTo>
                    <a:pt x="798494" y="63166"/>
                  </a:lnTo>
                  <a:lnTo>
                    <a:pt x="798494" y="66554"/>
                  </a:lnTo>
                  <a:lnTo>
                    <a:pt x="795748" y="69299"/>
                  </a:lnTo>
                  <a:lnTo>
                    <a:pt x="792361" y="69299"/>
                  </a:lnTo>
                  <a:lnTo>
                    <a:pt x="439000" y="69299"/>
                  </a:lnTo>
                  <a:lnTo>
                    <a:pt x="435613" y="69299"/>
                  </a:lnTo>
                  <a:lnTo>
                    <a:pt x="432867" y="66554"/>
                  </a:lnTo>
                  <a:lnTo>
                    <a:pt x="432867" y="63166"/>
                  </a:lnTo>
                  <a:lnTo>
                    <a:pt x="432867" y="6133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060638" y="2260488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5" h="31114">
                  <a:moveTo>
                    <a:pt x="76086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1558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5" y="164"/>
                  </a:lnTo>
                  <a:lnTo>
                    <a:pt x="76620" y="748"/>
                  </a:lnTo>
                  <a:lnTo>
                    <a:pt x="76784" y="1145"/>
                  </a:lnTo>
                  <a:lnTo>
                    <a:pt x="76784" y="29902"/>
                  </a:lnTo>
                  <a:lnTo>
                    <a:pt x="76086" y="3059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6036420" y="2260488"/>
              <a:ext cx="365760" cy="145415"/>
            </a:xfrm>
            <a:custGeom>
              <a:avLst/>
              <a:gdLst/>
              <a:ahLst/>
              <a:cxnLst/>
              <a:rect l="l" t="t" r="r" b="b"/>
              <a:pathLst>
                <a:path w="365760" h="145414">
                  <a:moveTo>
                    <a:pt x="24217" y="1558"/>
                  </a:moveTo>
                  <a:lnTo>
                    <a:pt x="24217" y="697"/>
                  </a:lnTo>
                  <a:lnTo>
                    <a:pt x="24914" y="0"/>
                  </a:lnTo>
                  <a:lnTo>
                    <a:pt x="25775" y="0"/>
                  </a:lnTo>
                  <a:lnTo>
                    <a:pt x="99443" y="0"/>
                  </a:lnTo>
                  <a:lnTo>
                    <a:pt x="99856" y="0"/>
                  </a:lnTo>
                  <a:lnTo>
                    <a:pt x="100253" y="164"/>
                  </a:lnTo>
                  <a:lnTo>
                    <a:pt x="100545" y="456"/>
                  </a:lnTo>
                  <a:lnTo>
                    <a:pt x="100837" y="748"/>
                  </a:lnTo>
                  <a:lnTo>
                    <a:pt x="101001" y="1145"/>
                  </a:lnTo>
                  <a:lnTo>
                    <a:pt x="101001" y="1558"/>
                  </a:lnTo>
                  <a:lnTo>
                    <a:pt x="101001" y="29041"/>
                  </a:lnTo>
                  <a:lnTo>
                    <a:pt x="101001" y="29902"/>
                  </a:lnTo>
                  <a:lnTo>
                    <a:pt x="100303" y="30599"/>
                  </a:lnTo>
                  <a:lnTo>
                    <a:pt x="99443" y="30599"/>
                  </a:lnTo>
                  <a:lnTo>
                    <a:pt x="25775" y="30599"/>
                  </a:lnTo>
                  <a:lnTo>
                    <a:pt x="24914" y="30599"/>
                  </a:lnTo>
                  <a:lnTo>
                    <a:pt x="24217" y="29902"/>
                  </a:lnTo>
                  <a:lnTo>
                    <a:pt x="24217" y="29041"/>
                  </a:lnTo>
                  <a:lnTo>
                    <a:pt x="24217" y="1558"/>
                  </a:lnTo>
                  <a:close/>
                </a:path>
                <a:path w="365760" h="145414">
                  <a:moveTo>
                    <a:pt x="0" y="82151"/>
                  </a:moveTo>
                  <a:lnTo>
                    <a:pt x="0" y="78764"/>
                  </a:lnTo>
                  <a:lnTo>
                    <a:pt x="2745" y="76018"/>
                  </a:lnTo>
                  <a:lnTo>
                    <a:pt x="6132" y="76018"/>
                  </a:lnTo>
                  <a:lnTo>
                    <a:pt x="359493" y="76018"/>
                  </a:lnTo>
                  <a:lnTo>
                    <a:pt x="361120" y="76018"/>
                  </a:lnTo>
                  <a:lnTo>
                    <a:pt x="362680" y="76665"/>
                  </a:lnTo>
                  <a:lnTo>
                    <a:pt x="363830" y="77815"/>
                  </a:lnTo>
                  <a:lnTo>
                    <a:pt x="364980" y="78965"/>
                  </a:lnTo>
                  <a:lnTo>
                    <a:pt x="365626" y="80525"/>
                  </a:lnTo>
                  <a:lnTo>
                    <a:pt x="365626" y="82151"/>
                  </a:lnTo>
                  <a:lnTo>
                    <a:pt x="365626" y="139185"/>
                  </a:lnTo>
                  <a:lnTo>
                    <a:pt x="365626" y="142573"/>
                  </a:lnTo>
                  <a:lnTo>
                    <a:pt x="362880" y="145318"/>
                  </a:lnTo>
                  <a:lnTo>
                    <a:pt x="359493" y="145318"/>
                  </a:lnTo>
                  <a:lnTo>
                    <a:pt x="6132" y="145318"/>
                  </a:lnTo>
                  <a:lnTo>
                    <a:pt x="2745" y="145318"/>
                  </a:lnTo>
                  <a:lnTo>
                    <a:pt x="0" y="142573"/>
                  </a:lnTo>
                  <a:lnTo>
                    <a:pt x="0" y="139185"/>
                  </a:lnTo>
                  <a:lnTo>
                    <a:pt x="0" y="82151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6060638" y="2355751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5" h="31114">
                  <a:moveTo>
                    <a:pt x="76086" y="30599"/>
                  </a:moveTo>
                  <a:lnTo>
                    <a:pt x="697" y="30599"/>
                  </a:lnTo>
                  <a:lnTo>
                    <a:pt x="0" y="29902"/>
                  </a:lnTo>
                  <a:lnTo>
                    <a:pt x="0" y="1558"/>
                  </a:lnTo>
                  <a:lnTo>
                    <a:pt x="0" y="697"/>
                  </a:lnTo>
                  <a:lnTo>
                    <a:pt x="697" y="0"/>
                  </a:lnTo>
                  <a:lnTo>
                    <a:pt x="75639" y="0"/>
                  </a:lnTo>
                  <a:lnTo>
                    <a:pt x="76035" y="164"/>
                  </a:lnTo>
                  <a:lnTo>
                    <a:pt x="76620" y="748"/>
                  </a:lnTo>
                  <a:lnTo>
                    <a:pt x="76784" y="1144"/>
                  </a:lnTo>
                  <a:lnTo>
                    <a:pt x="76784" y="29902"/>
                  </a:lnTo>
                  <a:lnTo>
                    <a:pt x="76086" y="30599"/>
                  </a:lnTo>
                  <a:close/>
                </a:path>
              </a:pathLst>
            </a:custGeom>
            <a:solidFill>
              <a:srgbClr val="00A3A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6060638" y="2355751"/>
              <a:ext cx="76835" cy="31115"/>
            </a:xfrm>
            <a:custGeom>
              <a:avLst/>
              <a:gdLst/>
              <a:ahLst/>
              <a:cxnLst/>
              <a:rect l="l" t="t" r="r" b="b"/>
              <a:pathLst>
                <a:path w="76835" h="31114">
                  <a:moveTo>
                    <a:pt x="0" y="1558"/>
                  </a:moveTo>
                  <a:lnTo>
                    <a:pt x="0" y="697"/>
                  </a:lnTo>
                  <a:lnTo>
                    <a:pt x="697" y="0"/>
                  </a:lnTo>
                  <a:lnTo>
                    <a:pt x="1558" y="0"/>
                  </a:lnTo>
                  <a:lnTo>
                    <a:pt x="75226" y="0"/>
                  </a:lnTo>
                  <a:lnTo>
                    <a:pt x="75639" y="0"/>
                  </a:lnTo>
                  <a:lnTo>
                    <a:pt x="76035" y="164"/>
                  </a:lnTo>
                  <a:lnTo>
                    <a:pt x="76328" y="456"/>
                  </a:lnTo>
                  <a:lnTo>
                    <a:pt x="76620" y="748"/>
                  </a:lnTo>
                  <a:lnTo>
                    <a:pt x="76784" y="1144"/>
                  </a:lnTo>
                  <a:lnTo>
                    <a:pt x="76784" y="1558"/>
                  </a:lnTo>
                  <a:lnTo>
                    <a:pt x="76784" y="29041"/>
                  </a:lnTo>
                  <a:lnTo>
                    <a:pt x="76784" y="29902"/>
                  </a:lnTo>
                  <a:lnTo>
                    <a:pt x="76086" y="30599"/>
                  </a:lnTo>
                  <a:lnTo>
                    <a:pt x="75226" y="30599"/>
                  </a:lnTo>
                  <a:lnTo>
                    <a:pt x="1558" y="30599"/>
                  </a:lnTo>
                  <a:lnTo>
                    <a:pt x="697" y="30599"/>
                  </a:lnTo>
                  <a:lnTo>
                    <a:pt x="0" y="29902"/>
                  </a:lnTo>
                  <a:lnTo>
                    <a:pt x="0" y="29041"/>
                  </a:lnTo>
                  <a:lnTo>
                    <a:pt x="0" y="1558"/>
                  </a:lnTo>
                  <a:close/>
                </a:path>
              </a:pathLst>
            </a:custGeom>
            <a:ln w="952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/>
          <p:nvPr/>
        </p:nvSpPr>
        <p:spPr>
          <a:xfrm>
            <a:off x="1149886" y="1596875"/>
            <a:ext cx="6858634" cy="265430"/>
          </a:xfrm>
          <a:custGeom>
            <a:avLst/>
            <a:gdLst/>
            <a:ahLst/>
            <a:cxnLst/>
            <a:rect l="l" t="t" r="r" b="b"/>
            <a:pathLst>
              <a:path w="6858634" h="265430">
                <a:moveTo>
                  <a:pt x="6854779" y="265199"/>
                </a:moveTo>
                <a:lnTo>
                  <a:pt x="3520" y="265199"/>
                </a:lnTo>
                <a:lnTo>
                  <a:pt x="0" y="261679"/>
                </a:lnTo>
                <a:lnTo>
                  <a:pt x="0" y="7863"/>
                </a:lnTo>
                <a:lnTo>
                  <a:pt x="0" y="3520"/>
                </a:lnTo>
                <a:lnTo>
                  <a:pt x="3520" y="0"/>
                </a:lnTo>
                <a:lnTo>
                  <a:pt x="6852522" y="0"/>
                </a:lnTo>
                <a:lnTo>
                  <a:pt x="6854522" y="828"/>
                </a:lnTo>
                <a:lnTo>
                  <a:pt x="6855996" y="2302"/>
                </a:lnTo>
                <a:lnTo>
                  <a:pt x="6857471" y="3777"/>
                </a:lnTo>
                <a:lnTo>
                  <a:pt x="6858299" y="5777"/>
                </a:lnTo>
                <a:lnTo>
                  <a:pt x="6858299" y="261679"/>
                </a:lnTo>
                <a:lnTo>
                  <a:pt x="6854779" y="265199"/>
                </a:lnTo>
                <a:close/>
              </a:path>
            </a:pathLst>
          </a:custGeom>
          <a:solidFill>
            <a:srgbClr val="F1F1F1">
              <a:alpha val="7646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4182510" y="1635495"/>
            <a:ext cx="793115" cy="177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10">
                <a:latin typeface="Trebuchet MS"/>
                <a:cs typeface="Trebuchet MS"/>
              </a:rPr>
              <a:t>Cont</a:t>
            </a:r>
            <a:r>
              <a:rPr dirty="0" sz="1000" spc="-25">
                <a:latin typeface="Trebuchet MS"/>
                <a:cs typeface="Trebuchet MS"/>
              </a:rPr>
              <a:t>r</a:t>
            </a:r>
            <a:r>
              <a:rPr dirty="0" sz="1000" spc="-10">
                <a:latin typeface="Trebuchet MS"/>
                <a:cs typeface="Trebuchet MS"/>
              </a:rPr>
              <a:t>o</a:t>
            </a:r>
            <a:r>
              <a:rPr dirty="0" sz="1000" spc="-5">
                <a:latin typeface="Trebuchet MS"/>
                <a:cs typeface="Trebuchet MS"/>
              </a:rPr>
              <a:t>l</a:t>
            </a:r>
            <a:r>
              <a:rPr dirty="0" sz="1000" spc="-55">
                <a:latin typeface="Trebuchet MS"/>
                <a:cs typeface="Trebuchet MS"/>
              </a:rPr>
              <a:t> </a:t>
            </a:r>
            <a:r>
              <a:rPr dirty="0" sz="1000" spc="5">
                <a:latin typeface="Trebuchet MS"/>
                <a:cs typeface="Trebuchet MS"/>
              </a:rPr>
              <a:t>Plane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624660" y="2987743"/>
            <a:ext cx="974090" cy="1057275"/>
            <a:chOff x="2624660" y="2987743"/>
            <a:chExt cx="974090" cy="1057275"/>
          </a:xfrm>
        </p:grpSpPr>
        <p:sp>
          <p:nvSpPr>
            <p:cNvPr id="33" name="object 33"/>
            <p:cNvSpPr/>
            <p:nvPr/>
          </p:nvSpPr>
          <p:spPr>
            <a:xfrm>
              <a:off x="2778188" y="2997268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9" y="0"/>
                  </a:lnTo>
                  <a:lnTo>
                    <a:pt x="810599" y="877799"/>
                  </a:lnTo>
                  <a:lnTo>
                    <a:pt x="0" y="877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2701988" y="3073469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599" y="877800"/>
                  </a:moveTo>
                  <a:lnTo>
                    <a:pt x="0" y="877800"/>
                  </a:lnTo>
                  <a:lnTo>
                    <a:pt x="0" y="0"/>
                  </a:lnTo>
                  <a:lnTo>
                    <a:pt x="810599" y="0"/>
                  </a:lnTo>
                  <a:lnTo>
                    <a:pt x="810599" y="877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2701988" y="3073469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9" y="0"/>
                  </a:lnTo>
                  <a:lnTo>
                    <a:pt x="810599" y="877800"/>
                  </a:lnTo>
                  <a:lnTo>
                    <a:pt x="0" y="87780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2634185" y="3153351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810599" y="881700"/>
                  </a:moveTo>
                  <a:lnTo>
                    <a:pt x="0" y="881700"/>
                  </a:lnTo>
                  <a:lnTo>
                    <a:pt x="0" y="0"/>
                  </a:lnTo>
                  <a:lnTo>
                    <a:pt x="810599" y="0"/>
                  </a:lnTo>
                  <a:lnTo>
                    <a:pt x="810599" y="881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634185" y="3153351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0" y="0"/>
                  </a:moveTo>
                  <a:lnTo>
                    <a:pt x="810599" y="0"/>
                  </a:lnTo>
                  <a:lnTo>
                    <a:pt x="810599" y="881700"/>
                  </a:lnTo>
                  <a:lnTo>
                    <a:pt x="0" y="88170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8" name="object 38"/>
          <p:cNvGrpSpPr/>
          <p:nvPr/>
        </p:nvGrpSpPr>
        <p:grpSpPr>
          <a:xfrm>
            <a:off x="1258335" y="2987749"/>
            <a:ext cx="978535" cy="1060450"/>
            <a:chOff x="1258335" y="2987749"/>
            <a:chExt cx="978535" cy="1060450"/>
          </a:xfrm>
        </p:grpSpPr>
        <p:sp>
          <p:nvSpPr>
            <p:cNvPr id="39" name="object 39"/>
            <p:cNvSpPr/>
            <p:nvPr/>
          </p:nvSpPr>
          <p:spPr>
            <a:xfrm>
              <a:off x="1416436" y="299727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4" h="878204">
                  <a:moveTo>
                    <a:pt x="0" y="0"/>
                  </a:moveTo>
                  <a:lnTo>
                    <a:pt x="810599" y="0"/>
                  </a:lnTo>
                  <a:lnTo>
                    <a:pt x="810599" y="877799"/>
                  </a:lnTo>
                  <a:lnTo>
                    <a:pt x="0" y="877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1340237" y="3073475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4" h="878204">
                  <a:moveTo>
                    <a:pt x="810599" y="877799"/>
                  </a:moveTo>
                  <a:lnTo>
                    <a:pt x="0" y="877799"/>
                  </a:lnTo>
                  <a:lnTo>
                    <a:pt x="0" y="0"/>
                  </a:lnTo>
                  <a:lnTo>
                    <a:pt x="810599" y="0"/>
                  </a:lnTo>
                  <a:lnTo>
                    <a:pt x="810599" y="877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1340237" y="3073475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4" h="878204">
                  <a:moveTo>
                    <a:pt x="0" y="0"/>
                  </a:moveTo>
                  <a:lnTo>
                    <a:pt x="810599" y="0"/>
                  </a:lnTo>
                  <a:lnTo>
                    <a:pt x="810599" y="877799"/>
                  </a:lnTo>
                  <a:lnTo>
                    <a:pt x="0" y="877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1267860" y="3156734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4" h="882014">
                  <a:moveTo>
                    <a:pt x="810599" y="881699"/>
                  </a:moveTo>
                  <a:lnTo>
                    <a:pt x="0" y="881699"/>
                  </a:lnTo>
                  <a:lnTo>
                    <a:pt x="0" y="0"/>
                  </a:lnTo>
                  <a:lnTo>
                    <a:pt x="810599" y="0"/>
                  </a:lnTo>
                  <a:lnTo>
                    <a:pt x="810599" y="88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1267860" y="3156734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4" h="882014">
                  <a:moveTo>
                    <a:pt x="0" y="0"/>
                  </a:moveTo>
                  <a:lnTo>
                    <a:pt x="810599" y="0"/>
                  </a:lnTo>
                  <a:lnTo>
                    <a:pt x="810599" y="881699"/>
                  </a:lnTo>
                  <a:lnTo>
                    <a:pt x="0" y="881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4" name="object 44"/>
          <p:cNvSpPr txBox="1"/>
          <p:nvPr/>
        </p:nvSpPr>
        <p:spPr>
          <a:xfrm>
            <a:off x="1436156" y="3747825"/>
            <a:ext cx="48640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8300"/>
                </a:solidFill>
                <a:latin typeface="Trebuchet MS"/>
                <a:cs typeface="Trebuchet MS"/>
              </a:rPr>
              <a:t>Dat</a:t>
            </a:r>
            <a:r>
              <a:rPr dirty="0" sz="900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900" spc="-5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FF8300"/>
                </a:solidFill>
                <a:latin typeface="Trebuchet MS"/>
                <a:cs typeface="Trebuchet MS"/>
              </a:rPr>
              <a:t>Hub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35123" y="3886510"/>
            <a:ext cx="2762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FF8300"/>
                </a:solidFill>
                <a:latin typeface="Trebuchet MS"/>
                <a:cs typeface="Trebuchet MS"/>
              </a:rPr>
              <a:t>Servers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676820" y="3765675"/>
            <a:ext cx="734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solidFill>
                  <a:srgbClr val="FF8300"/>
                </a:solidFill>
                <a:latin typeface="Trebuchet MS"/>
                <a:cs typeface="Trebuchet MS"/>
              </a:rPr>
              <a:t>D</a:t>
            </a:r>
            <a:r>
              <a:rPr dirty="0" sz="900" spc="-40">
                <a:solidFill>
                  <a:srgbClr val="FF8300"/>
                </a:solidFill>
                <a:latin typeface="Trebuchet MS"/>
                <a:cs typeface="Trebuchet MS"/>
              </a:rPr>
              <a:t>W</a:t>
            </a:r>
            <a:r>
              <a:rPr dirty="0" sz="900" spc="-135">
                <a:solidFill>
                  <a:srgbClr val="FF8300"/>
                </a:solidFill>
                <a:latin typeface="Trebuchet MS"/>
                <a:cs typeface="Trebuchet MS"/>
              </a:rPr>
              <a:t>,</a:t>
            </a:r>
            <a:r>
              <a:rPr dirty="0" sz="900" spc="-5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FF8300"/>
                </a:solidFill>
                <a:latin typeface="Trebuchet MS"/>
                <a:cs typeface="Trebuchet MS"/>
              </a:rPr>
              <a:t>ML</a:t>
            </a:r>
            <a:r>
              <a:rPr dirty="0" sz="900" spc="10">
                <a:solidFill>
                  <a:srgbClr val="FF8300"/>
                </a:solidFill>
                <a:latin typeface="Trebuchet MS"/>
                <a:cs typeface="Trebuchet MS"/>
              </a:rPr>
              <a:t>,</a:t>
            </a:r>
            <a:r>
              <a:rPr dirty="0" sz="900" spc="-5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900" spc="-35">
                <a:solidFill>
                  <a:srgbClr val="FF8300"/>
                </a:solidFill>
                <a:latin typeface="Trebuchet MS"/>
                <a:cs typeface="Trebuchet MS"/>
              </a:rPr>
              <a:t>DE</a:t>
            </a:r>
            <a:r>
              <a:rPr dirty="0" sz="900" spc="-20">
                <a:solidFill>
                  <a:srgbClr val="FF8300"/>
                </a:solidFill>
                <a:latin typeface="Trebuchet MS"/>
                <a:cs typeface="Trebuchet MS"/>
              </a:rPr>
              <a:t>,</a:t>
            </a:r>
            <a:r>
              <a:rPr dirty="0" sz="900" spc="-5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900" spc="-30">
                <a:solidFill>
                  <a:srgbClr val="FF8300"/>
                </a:solidFill>
                <a:latin typeface="Trebuchet MS"/>
                <a:cs typeface="Trebuchet MS"/>
              </a:rPr>
              <a:t>…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50856" y="3904359"/>
            <a:ext cx="38735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FF8300"/>
                </a:solidFill>
                <a:latin typeface="Trebuchet MS"/>
                <a:cs typeface="Trebuchet MS"/>
              </a:rPr>
              <a:t>Containers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762811" y="3179253"/>
            <a:ext cx="5657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42545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8300"/>
                </a:solidFill>
                <a:latin typeface="Trebuchet MS"/>
                <a:cs typeface="Trebuchet MS"/>
              </a:rPr>
              <a:t>Self-Serve </a:t>
            </a:r>
            <a:r>
              <a:rPr dirty="0" sz="800" spc="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FF8300"/>
                </a:solidFill>
                <a:latin typeface="Trebuchet MS"/>
                <a:cs typeface="Trebuchet MS"/>
              </a:rPr>
              <a:t>Experiences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161525" y="3266113"/>
            <a:ext cx="803275" cy="422275"/>
          </a:xfrm>
          <a:custGeom>
            <a:avLst/>
            <a:gdLst/>
            <a:ahLst/>
            <a:cxnLst/>
            <a:rect l="l" t="t" r="r" b="b"/>
            <a:pathLst>
              <a:path w="803275" h="422275">
                <a:moveTo>
                  <a:pt x="0" y="211049"/>
                </a:moveTo>
                <a:lnTo>
                  <a:pt x="211049" y="0"/>
                </a:lnTo>
                <a:lnTo>
                  <a:pt x="211049" y="66138"/>
                </a:lnTo>
                <a:lnTo>
                  <a:pt x="591749" y="66138"/>
                </a:lnTo>
                <a:lnTo>
                  <a:pt x="591749" y="0"/>
                </a:lnTo>
                <a:lnTo>
                  <a:pt x="802799" y="211049"/>
                </a:lnTo>
                <a:lnTo>
                  <a:pt x="591749" y="422099"/>
                </a:lnTo>
                <a:lnTo>
                  <a:pt x="591749" y="355961"/>
                </a:lnTo>
                <a:lnTo>
                  <a:pt x="211049" y="355961"/>
                </a:lnTo>
                <a:lnTo>
                  <a:pt x="211049" y="422099"/>
                </a:lnTo>
                <a:lnTo>
                  <a:pt x="0" y="211049"/>
                </a:lnTo>
                <a:close/>
              </a:path>
            </a:pathLst>
          </a:custGeom>
          <a:ln w="19049">
            <a:solidFill>
              <a:srgbClr val="FF83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 txBox="1"/>
          <p:nvPr/>
        </p:nvSpPr>
        <p:spPr>
          <a:xfrm>
            <a:off x="5770413" y="1020669"/>
            <a:ext cx="1873250" cy="4565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95">
                <a:solidFill>
                  <a:srgbClr val="305868"/>
                </a:solidFill>
                <a:latin typeface="Trebuchet MS"/>
                <a:cs typeface="Trebuchet MS"/>
              </a:rPr>
              <a:t>CD</a:t>
            </a:r>
            <a:r>
              <a:rPr dirty="0" sz="1800" spc="95">
                <a:solidFill>
                  <a:srgbClr val="305868"/>
                </a:solidFill>
                <a:latin typeface="Trebuchet MS"/>
                <a:cs typeface="Trebuchet MS"/>
              </a:rPr>
              <a:t>P</a:t>
            </a:r>
            <a:r>
              <a:rPr dirty="0" sz="1800" spc="-10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305868"/>
                </a:solidFill>
                <a:latin typeface="Trebuchet MS"/>
                <a:cs typeface="Trebuchet MS"/>
              </a:rPr>
              <a:t>Pri</a:t>
            </a:r>
            <a:r>
              <a:rPr dirty="0" sz="1800" spc="-30">
                <a:solidFill>
                  <a:srgbClr val="305868"/>
                </a:solidFill>
                <a:latin typeface="Trebuchet MS"/>
                <a:cs typeface="Trebuchet MS"/>
              </a:rPr>
              <a:t>v</a:t>
            </a:r>
            <a:r>
              <a:rPr dirty="0" sz="1800" spc="-45">
                <a:solidFill>
                  <a:srgbClr val="305868"/>
                </a:solidFill>
                <a:latin typeface="Trebuchet MS"/>
                <a:cs typeface="Trebuchet MS"/>
              </a:rPr>
              <a:t>at</a:t>
            </a:r>
            <a:r>
              <a:rPr dirty="0" sz="1800" spc="-45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800" spc="-10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10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endParaRPr sz="1800">
              <a:latin typeface="Trebuchet MS"/>
              <a:cs typeface="Trebuchet MS"/>
            </a:endParaRPr>
          </a:p>
          <a:p>
            <a:pPr marL="22225">
              <a:lnSpc>
                <a:spcPct val="100000"/>
              </a:lnSpc>
              <a:spcBef>
                <a:spcPts val="30"/>
              </a:spcBef>
            </a:pPr>
            <a:r>
              <a:rPr dirty="0" sz="1000" spc="-30">
                <a:solidFill>
                  <a:srgbClr val="305868"/>
                </a:solidFill>
                <a:latin typeface="Trebuchet MS"/>
                <a:cs typeface="Trebuchet MS"/>
              </a:rPr>
              <a:t>(platform</a:t>
            </a:r>
            <a:r>
              <a:rPr dirty="0" sz="1000" spc="-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 spc="50">
                <a:solidFill>
                  <a:srgbClr val="305868"/>
                </a:solidFill>
                <a:latin typeface="Trebuchet MS"/>
                <a:cs typeface="Trebuchet MS"/>
              </a:rPr>
              <a:t>as</a:t>
            </a:r>
            <a:r>
              <a:rPr dirty="0" sz="1000" spc="-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305868"/>
                </a:solidFill>
                <a:latin typeface="Trebuchet MS"/>
                <a:cs typeface="Trebuchet MS"/>
              </a:rPr>
              <a:t>installable</a:t>
            </a:r>
            <a:r>
              <a:rPr dirty="0" sz="1000" spc="-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305868"/>
                </a:solidFill>
                <a:latin typeface="Trebuchet MS"/>
                <a:cs typeface="Trebuchet MS"/>
              </a:rPr>
              <a:t>software)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51" name="object 5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7776" y="3437588"/>
            <a:ext cx="320039" cy="32003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27892" y="3459450"/>
            <a:ext cx="640078" cy="320039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1149874" y="2589800"/>
            <a:ext cx="6858634" cy="263525"/>
            <a:chOff x="1149874" y="2589800"/>
            <a:chExt cx="6858634" cy="263525"/>
          </a:xfrm>
        </p:grpSpPr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9874" y="2589800"/>
              <a:ext cx="6858292" cy="26303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7975" y="2624874"/>
              <a:ext cx="528049" cy="192874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6907425" y="2987743"/>
            <a:ext cx="974090" cy="1057275"/>
            <a:chOff x="6907425" y="2987743"/>
            <a:chExt cx="974090" cy="1057275"/>
          </a:xfrm>
        </p:grpSpPr>
        <p:sp>
          <p:nvSpPr>
            <p:cNvPr id="57" name="object 57"/>
            <p:cNvSpPr/>
            <p:nvPr/>
          </p:nvSpPr>
          <p:spPr>
            <a:xfrm>
              <a:off x="7060953" y="2997268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9" y="0"/>
                  </a:lnTo>
                  <a:lnTo>
                    <a:pt x="810599" y="877799"/>
                  </a:lnTo>
                  <a:lnTo>
                    <a:pt x="0" y="877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984753" y="3073469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599" y="877800"/>
                  </a:moveTo>
                  <a:lnTo>
                    <a:pt x="0" y="877800"/>
                  </a:lnTo>
                  <a:lnTo>
                    <a:pt x="0" y="0"/>
                  </a:lnTo>
                  <a:lnTo>
                    <a:pt x="810599" y="0"/>
                  </a:lnTo>
                  <a:lnTo>
                    <a:pt x="810599" y="877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984753" y="3073469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9" y="0"/>
                  </a:lnTo>
                  <a:lnTo>
                    <a:pt x="810599" y="877800"/>
                  </a:lnTo>
                  <a:lnTo>
                    <a:pt x="0" y="87780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6916950" y="3153351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810599" y="881700"/>
                  </a:moveTo>
                  <a:lnTo>
                    <a:pt x="0" y="881700"/>
                  </a:lnTo>
                  <a:lnTo>
                    <a:pt x="0" y="0"/>
                  </a:lnTo>
                  <a:lnTo>
                    <a:pt x="810599" y="0"/>
                  </a:lnTo>
                  <a:lnTo>
                    <a:pt x="810599" y="8817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6916950" y="3153351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0" y="0"/>
                  </a:moveTo>
                  <a:lnTo>
                    <a:pt x="810599" y="0"/>
                  </a:lnTo>
                  <a:lnTo>
                    <a:pt x="810599" y="881700"/>
                  </a:lnTo>
                  <a:lnTo>
                    <a:pt x="0" y="881700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2" name="object 62"/>
          <p:cNvSpPr txBox="1"/>
          <p:nvPr/>
        </p:nvSpPr>
        <p:spPr>
          <a:xfrm>
            <a:off x="6963570" y="3765675"/>
            <a:ext cx="734695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00" spc="30">
                <a:solidFill>
                  <a:srgbClr val="FF8300"/>
                </a:solidFill>
                <a:latin typeface="Trebuchet MS"/>
                <a:cs typeface="Trebuchet MS"/>
              </a:rPr>
              <a:t>D</a:t>
            </a:r>
            <a:r>
              <a:rPr dirty="0" sz="900" spc="-40">
                <a:solidFill>
                  <a:srgbClr val="FF8300"/>
                </a:solidFill>
                <a:latin typeface="Trebuchet MS"/>
                <a:cs typeface="Trebuchet MS"/>
              </a:rPr>
              <a:t>W</a:t>
            </a:r>
            <a:r>
              <a:rPr dirty="0" sz="900" spc="-135">
                <a:solidFill>
                  <a:srgbClr val="FF8300"/>
                </a:solidFill>
                <a:latin typeface="Trebuchet MS"/>
                <a:cs typeface="Trebuchet MS"/>
              </a:rPr>
              <a:t>,</a:t>
            </a:r>
            <a:r>
              <a:rPr dirty="0" sz="900" spc="-5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FF8300"/>
                </a:solidFill>
                <a:latin typeface="Trebuchet MS"/>
                <a:cs typeface="Trebuchet MS"/>
              </a:rPr>
              <a:t>ML</a:t>
            </a:r>
            <a:r>
              <a:rPr dirty="0" sz="900" spc="10">
                <a:solidFill>
                  <a:srgbClr val="FF8300"/>
                </a:solidFill>
                <a:latin typeface="Trebuchet MS"/>
                <a:cs typeface="Trebuchet MS"/>
              </a:rPr>
              <a:t>,</a:t>
            </a:r>
            <a:r>
              <a:rPr dirty="0" sz="900" spc="-5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900" spc="-35">
                <a:solidFill>
                  <a:srgbClr val="FF8300"/>
                </a:solidFill>
                <a:latin typeface="Trebuchet MS"/>
                <a:cs typeface="Trebuchet MS"/>
              </a:rPr>
              <a:t>DE</a:t>
            </a:r>
            <a:r>
              <a:rPr dirty="0" sz="900" spc="-20">
                <a:solidFill>
                  <a:srgbClr val="FF8300"/>
                </a:solidFill>
                <a:latin typeface="Trebuchet MS"/>
                <a:cs typeface="Trebuchet MS"/>
              </a:rPr>
              <a:t>,</a:t>
            </a:r>
            <a:r>
              <a:rPr dirty="0" sz="900" spc="-5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900" spc="-30">
                <a:solidFill>
                  <a:srgbClr val="FF8300"/>
                </a:solidFill>
                <a:latin typeface="Trebuchet MS"/>
                <a:cs typeface="Trebuchet MS"/>
              </a:rPr>
              <a:t>…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7137606" y="3904359"/>
            <a:ext cx="387350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10">
                <a:solidFill>
                  <a:srgbClr val="FF8300"/>
                </a:solidFill>
                <a:latin typeface="Trebuchet MS"/>
                <a:cs typeface="Trebuchet MS"/>
              </a:rPr>
              <a:t>Containers</a:t>
            </a:r>
            <a:endParaRPr sz="600">
              <a:latin typeface="Trebuchet MS"/>
              <a:cs typeface="Trebuchet MS"/>
            </a:endParaRPr>
          </a:p>
        </p:txBody>
      </p:sp>
      <p:grpSp>
        <p:nvGrpSpPr>
          <p:cNvPr id="64" name="object 64"/>
          <p:cNvGrpSpPr/>
          <p:nvPr/>
        </p:nvGrpSpPr>
        <p:grpSpPr>
          <a:xfrm>
            <a:off x="5525535" y="2987749"/>
            <a:ext cx="978535" cy="1060450"/>
            <a:chOff x="5525535" y="2987749"/>
            <a:chExt cx="978535" cy="1060450"/>
          </a:xfrm>
        </p:grpSpPr>
        <p:sp>
          <p:nvSpPr>
            <p:cNvPr id="65" name="object 65"/>
            <p:cNvSpPr/>
            <p:nvPr/>
          </p:nvSpPr>
          <p:spPr>
            <a:xfrm>
              <a:off x="5683636" y="2997274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9" y="0"/>
                  </a:lnTo>
                  <a:lnTo>
                    <a:pt x="810599" y="877799"/>
                  </a:lnTo>
                  <a:lnTo>
                    <a:pt x="0" y="877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/>
            <p:cNvSpPr/>
            <p:nvPr/>
          </p:nvSpPr>
          <p:spPr>
            <a:xfrm>
              <a:off x="5607437" y="3073475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810599" y="877799"/>
                  </a:moveTo>
                  <a:lnTo>
                    <a:pt x="0" y="877799"/>
                  </a:lnTo>
                  <a:lnTo>
                    <a:pt x="0" y="0"/>
                  </a:lnTo>
                  <a:lnTo>
                    <a:pt x="810599" y="0"/>
                  </a:lnTo>
                  <a:lnTo>
                    <a:pt x="810599" y="8777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/>
            <p:cNvSpPr/>
            <p:nvPr/>
          </p:nvSpPr>
          <p:spPr>
            <a:xfrm>
              <a:off x="5607437" y="3073475"/>
              <a:ext cx="810895" cy="878205"/>
            </a:xfrm>
            <a:custGeom>
              <a:avLst/>
              <a:gdLst/>
              <a:ahLst/>
              <a:cxnLst/>
              <a:rect l="l" t="t" r="r" b="b"/>
              <a:pathLst>
                <a:path w="810895" h="878204">
                  <a:moveTo>
                    <a:pt x="0" y="0"/>
                  </a:moveTo>
                  <a:lnTo>
                    <a:pt x="810599" y="0"/>
                  </a:lnTo>
                  <a:lnTo>
                    <a:pt x="810599" y="877799"/>
                  </a:lnTo>
                  <a:lnTo>
                    <a:pt x="0" y="8777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/>
            <p:cNvSpPr/>
            <p:nvPr/>
          </p:nvSpPr>
          <p:spPr>
            <a:xfrm>
              <a:off x="5535060" y="3156734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810599" y="881699"/>
                  </a:moveTo>
                  <a:lnTo>
                    <a:pt x="0" y="881699"/>
                  </a:lnTo>
                  <a:lnTo>
                    <a:pt x="0" y="0"/>
                  </a:lnTo>
                  <a:lnTo>
                    <a:pt x="810599" y="0"/>
                  </a:lnTo>
                  <a:lnTo>
                    <a:pt x="810599" y="8816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5535060" y="3156734"/>
              <a:ext cx="810895" cy="882015"/>
            </a:xfrm>
            <a:custGeom>
              <a:avLst/>
              <a:gdLst/>
              <a:ahLst/>
              <a:cxnLst/>
              <a:rect l="l" t="t" r="r" b="b"/>
              <a:pathLst>
                <a:path w="810895" h="882014">
                  <a:moveTo>
                    <a:pt x="0" y="0"/>
                  </a:moveTo>
                  <a:lnTo>
                    <a:pt x="810599" y="0"/>
                  </a:lnTo>
                  <a:lnTo>
                    <a:pt x="810599" y="881699"/>
                  </a:lnTo>
                  <a:lnTo>
                    <a:pt x="0" y="881699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0" name="object 70"/>
          <p:cNvSpPr txBox="1"/>
          <p:nvPr/>
        </p:nvSpPr>
        <p:spPr>
          <a:xfrm>
            <a:off x="1430454" y="3177489"/>
            <a:ext cx="49910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8300"/>
                </a:solidFill>
                <a:latin typeface="Trebuchet MS"/>
                <a:cs typeface="Trebuchet MS"/>
              </a:rPr>
              <a:t>T</a:t>
            </a:r>
            <a:r>
              <a:rPr dirty="0" sz="800" spc="-45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800" spc="-10">
                <a:solidFill>
                  <a:srgbClr val="FF8300"/>
                </a:solidFill>
                <a:latin typeface="Trebuchet MS"/>
                <a:cs typeface="Trebuchet MS"/>
              </a:rPr>
              <a:t>aditional  </a:t>
            </a:r>
            <a:r>
              <a:rPr dirty="0" sz="800" spc="5">
                <a:solidFill>
                  <a:srgbClr val="FF8300"/>
                </a:solidFill>
                <a:latin typeface="Trebuchet MS"/>
                <a:cs typeface="Trebuchet MS"/>
              </a:rPr>
              <a:t>W</a:t>
            </a:r>
            <a:r>
              <a:rPr dirty="0" sz="800" spc="5">
                <a:solidFill>
                  <a:srgbClr val="FF8300"/>
                </a:solidFill>
                <a:latin typeface="Trebuchet MS"/>
                <a:cs typeface="Trebuchet MS"/>
              </a:rPr>
              <a:t>orkloads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5708706" y="3747825"/>
            <a:ext cx="486409" cy="162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dirty="0" sz="900" spc="-5">
                <a:solidFill>
                  <a:srgbClr val="FF8300"/>
                </a:solidFill>
                <a:latin typeface="Trebuchet MS"/>
                <a:cs typeface="Trebuchet MS"/>
              </a:rPr>
              <a:t>Dat</a:t>
            </a:r>
            <a:r>
              <a:rPr dirty="0" sz="900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900" spc="-5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FF8300"/>
                </a:solidFill>
                <a:latin typeface="Trebuchet MS"/>
                <a:cs typeface="Trebuchet MS"/>
              </a:rPr>
              <a:t>Hub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816926" y="3886510"/>
            <a:ext cx="276225" cy="116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" spc="-5">
                <a:solidFill>
                  <a:srgbClr val="FF8300"/>
                </a:solidFill>
                <a:latin typeface="Trebuchet MS"/>
                <a:cs typeface="Trebuchet MS"/>
              </a:rPr>
              <a:t>Servers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697654" y="3177489"/>
            <a:ext cx="49910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800" spc="-10">
                <a:solidFill>
                  <a:srgbClr val="FF8300"/>
                </a:solidFill>
                <a:latin typeface="Trebuchet MS"/>
                <a:cs typeface="Trebuchet MS"/>
              </a:rPr>
              <a:t>T</a:t>
            </a:r>
            <a:r>
              <a:rPr dirty="0" sz="800" spc="-45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800" spc="-10">
                <a:solidFill>
                  <a:srgbClr val="FF8300"/>
                </a:solidFill>
                <a:latin typeface="Trebuchet MS"/>
                <a:cs typeface="Trebuchet MS"/>
              </a:rPr>
              <a:t>aditional  </a:t>
            </a:r>
            <a:r>
              <a:rPr dirty="0" sz="800" spc="5">
                <a:solidFill>
                  <a:srgbClr val="FF8300"/>
                </a:solidFill>
                <a:latin typeface="Trebuchet MS"/>
                <a:cs typeface="Trebuchet MS"/>
              </a:rPr>
              <a:t>W</a:t>
            </a:r>
            <a:r>
              <a:rPr dirty="0" sz="800" spc="5">
                <a:solidFill>
                  <a:srgbClr val="FF8300"/>
                </a:solidFill>
                <a:latin typeface="Trebuchet MS"/>
                <a:cs typeface="Trebuchet MS"/>
              </a:rPr>
              <a:t>orkloads</a:t>
            </a:r>
            <a:endParaRPr sz="800">
              <a:latin typeface="Trebuchet MS"/>
              <a:cs typeface="Trebuchet MS"/>
            </a:endParaRPr>
          </a:p>
        </p:txBody>
      </p:sp>
      <p:pic>
        <p:nvPicPr>
          <p:cNvPr id="74" name="object 7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4976" y="3437588"/>
            <a:ext cx="320039" cy="320039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95092" y="3459450"/>
            <a:ext cx="640078" cy="320039"/>
          </a:xfrm>
          <a:prstGeom prst="rect">
            <a:avLst/>
          </a:prstGeom>
        </p:spPr>
      </p:pic>
      <p:sp>
        <p:nvSpPr>
          <p:cNvPr id="76" name="object 76"/>
          <p:cNvSpPr txBox="1"/>
          <p:nvPr/>
        </p:nvSpPr>
        <p:spPr>
          <a:xfrm>
            <a:off x="7049611" y="3177489"/>
            <a:ext cx="565785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R="5080" indent="42545">
              <a:lnSpc>
                <a:spcPct val="100000"/>
              </a:lnSpc>
              <a:spcBef>
                <a:spcPts val="100"/>
              </a:spcBef>
            </a:pPr>
            <a:r>
              <a:rPr dirty="0" sz="800">
                <a:solidFill>
                  <a:srgbClr val="FF8300"/>
                </a:solidFill>
                <a:latin typeface="Trebuchet MS"/>
                <a:cs typeface="Trebuchet MS"/>
              </a:rPr>
              <a:t>Self-Serve </a:t>
            </a:r>
            <a:r>
              <a:rPr dirty="0" sz="800" spc="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800">
                <a:solidFill>
                  <a:srgbClr val="FF8300"/>
                </a:solidFill>
                <a:latin typeface="Trebuchet MS"/>
                <a:cs typeface="Trebuchet MS"/>
              </a:rPr>
              <a:t>Experiences</a:t>
            </a:r>
            <a:endParaRPr sz="800">
              <a:latin typeface="Trebuchet MS"/>
              <a:cs typeface="Trebuchet M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202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1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11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0216" y="0"/>
            <a:ext cx="6584315" cy="5143500"/>
            <a:chOff x="2560216" y="0"/>
            <a:chExt cx="6584315" cy="5143500"/>
          </a:xfrm>
        </p:grpSpPr>
        <p:sp>
          <p:nvSpPr>
            <p:cNvPr id="3" name="object 3"/>
            <p:cNvSpPr/>
            <p:nvPr/>
          </p:nvSpPr>
          <p:spPr>
            <a:xfrm>
              <a:off x="3984812" y="2100263"/>
              <a:ext cx="4397375" cy="3043555"/>
            </a:xfrm>
            <a:custGeom>
              <a:avLst/>
              <a:gdLst/>
              <a:ahLst/>
              <a:cxnLst/>
              <a:rect l="l" t="t" r="r" b="b"/>
              <a:pathLst>
                <a:path w="4397375" h="3043554">
                  <a:moveTo>
                    <a:pt x="1348883" y="3043199"/>
                  </a:moveTo>
                  <a:lnTo>
                    <a:pt x="0" y="3043199"/>
                  </a:lnTo>
                  <a:lnTo>
                    <a:pt x="3047916" y="0"/>
                  </a:lnTo>
                  <a:lnTo>
                    <a:pt x="4396800" y="0"/>
                  </a:lnTo>
                  <a:lnTo>
                    <a:pt x="1348883" y="3043199"/>
                  </a:lnTo>
                  <a:close/>
                </a:path>
              </a:pathLst>
            </a:custGeom>
            <a:solidFill>
              <a:srgbClr val="D8D8D8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2560205" y="0"/>
              <a:ext cx="6584315" cy="5143500"/>
            </a:xfrm>
            <a:custGeom>
              <a:avLst/>
              <a:gdLst/>
              <a:ahLst/>
              <a:cxnLst/>
              <a:rect l="l" t="t" r="r" b="b"/>
              <a:pathLst>
                <a:path w="6584315" h="5143500">
                  <a:moveTo>
                    <a:pt x="6583794" y="1300607"/>
                  </a:moveTo>
                  <a:lnTo>
                    <a:pt x="2734932" y="5143500"/>
                  </a:lnTo>
                  <a:lnTo>
                    <a:pt x="4152531" y="5143500"/>
                  </a:lnTo>
                  <a:lnTo>
                    <a:pt x="6583794" y="2716009"/>
                  </a:lnTo>
                  <a:lnTo>
                    <a:pt x="6583794" y="1300607"/>
                  </a:lnTo>
                  <a:close/>
                </a:path>
                <a:path w="6584315" h="5143500">
                  <a:moveTo>
                    <a:pt x="6583807" y="0"/>
                  </a:moveTo>
                  <a:lnTo>
                    <a:pt x="5151475" y="0"/>
                  </a:lnTo>
                  <a:lnTo>
                    <a:pt x="0" y="5143500"/>
                  </a:lnTo>
                  <a:lnTo>
                    <a:pt x="1432331" y="5143500"/>
                  </a:lnTo>
                  <a:lnTo>
                    <a:pt x="6583807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6702544" y="2705823"/>
              <a:ext cx="2441575" cy="2437765"/>
            </a:xfrm>
            <a:custGeom>
              <a:avLst/>
              <a:gdLst/>
              <a:ahLst/>
              <a:cxnLst/>
              <a:rect l="l" t="t" r="r" b="b"/>
              <a:pathLst>
                <a:path w="2441575" h="2437765">
                  <a:moveTo>
                    <a:pt x="1301164" y="2437675"/>
                  </a:moveTo>
                  <a:lnTo>
                    <a:pt x="0" y="2437675"/>
                  </a:lnTo>
                  <a:lnTo>
                    <a:pt x="2441454" y="0"/>
                  </a:lnTo>
                  <a:lnTo>
                    <a:pt x="2441454" y="1299150"/>
                  </a:lnTo>
                  <a:lnTo>
                    <a:pt x="1301164" y="2437675"/>
                  </a:lnTo>
                  <a:close/>
                </a:path>
              </a:pathLst>
            </a:custGeom>
            <a:solidFill>
              <a:srgbClr val="D8D8D8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7996918" y="3998194"/>
              <a:ext cx="1147445" cy="1145540"/>
            </a:xfrm>
            <a:custGeom>
              <a:avLst/>
              <a:gdLst/>
              <a:ahLst/>
              <a:cxnLst/>
              <a:rect l="l" t="t" r="r" b="b"/>
              <a:pathLst>
                <a:path w="1147445" h="1145539">
                  <a:moveTo>
                    <a:pt x="1147081" y="1145305"/>
                  </a:moveTo>
                  <a:lnTo>
                    <a:pt x="0" y="1145305"/>
                  </a:lnTo>
                  <a:lnTo>
                    <a:pt x="1147081" y="0"/>
                  </a:lnTo>
                  <a:lnTo>
                    <a:pt x="1147081" y="1145305"/>
                  </a:lnTo>
                  <a:close/>
                </a:path>
              </a:pathLst>
            </a:custGeom>
            <a:solidFill>
              <a:srgbClr val="F1F1F1">
                <a:alpha val="8195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/>
          <p:nvPr/>
        </p:nvSpPr>
        <p:spPr>
          <a:xfrm>
            <a:off x="602311" y="2098623"/>
            <a:ext cx="1463675" cy="18415"/>
          </a:xfrm>
          <a:custGeom>
            <a:avLst/>
            <a:gdLst/>
            <a:ahLst/>
            <a:cxnLst/>
            <a:rect l="l" t="t" r="r" b="b"/>
            <a:pathLst>
              <a:path w="1463675" h="18414">
                <a:moveTo>
                  <a:pt x="1463099" y="18299"/>
                </a:moveTo>
                <a:lnTo>
                  <a:pt x="0" y="18299"/>
                </a:lnTo>
                <a:lnTo>
                  <a:pt x="0" y="0"/>
                </a:lnTo>
                <a:lnTo>
                  <a:pt x="1463099" y="0"/>
                </a:lnTo>
                <a:lnTo>
                  <a:pt x="1463099" y="1829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02310" y="2390965"/>
            <a:ext cx="7818120" cy="1028065"/>
          </a:xfrm>
          <a:custGeom>
            <a:avLst/>
            <a:gdLst/>
            <a:ahLst/>
            <a:cxnLst/>
            <a:rect l="l" t="t" r="r" b="b"/>
            <a:pathLst>
              <a:path w="7818120" h="1028064">
                <a:moveTo>
                  <a:pt x="5131498" y="771525"/>
                </a:moveTo>
                <a:lnTo>
                  <a:pt x="0" y="771525"/>
                </a:lnTo>
                <a:lnTo>
                  <a:pt x="0" y="1027557"/>
                </a:lnTo>
                <a:lnTo>
                  <a:pt x="5131498" y="1027557"/>
                </a:lnTo>
                <a:lnTo>
                  <a:pt x="5131498" y="771525"/>
                </a:lnTo>
                <a:close/>
              </a:path>
              <a:path w="7818120" h="1028064">
                <a:moveTo>
                  <a:pt x="7415631" y="0"/>
                </a:moveTo>
                <a:lnTo>
                  <a:pt x="0" y="0"/>
                </a:lnTo>
                <a:lnTo>
                  <a:pt x="0" y="256032"/>
                </a:lnTo>
                <a:lnTo>
                  <a:pt x="7415631" y="256032"/>
                </a:lnTo>
                <a:lnTo>
                  <a:pt x="7415631" y="0"/>
                </a:lnTo>
                <a:close/>
              </a:path>
              <a:path w="7818120" h="1028064">
                <a:moveTo>
                  <a:pt x="7703820" y="514350"/>
                </a:moveTo>
                <a:lnTo>
                  <a:pt x="0" y="514350"/>
                </a:lnTo>
                <a:lnTo>
                  <a:pt x="0" y="770382"/>
                </a:lnTo>
                <a:lnTo>
                  <a:pt x="7703820" y="770382"/>
                </a:lnTo>
                <a:lnTo>
                  <a:pt x="7703820" y="514350"/>
                </a:lnTo>
                <a:close/>
              </a:path>
              <a:path w="7818120" h="1028064">
                <a:moveTo>
                  <a:pt x="7817904" y="257175"/>
                </a:moveTo>
                <a:lnTo>
                  <a:pt x="0" y="257175"/>
                </a:lnTo>
                <a:lnTo>
                  <a:pt x="0" y="513207"/>
                </a:lnTo>
                <a:lnTo>
                  <a:pt x="7817904" y="513207"/>
                </a:lnTo>
                <a:lnTo>
                  <a:pt x="7817904" y="257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02310" y="3676840"/>
            <a:ext cx="7748270" cy="770890"/>
          </a:xfrm>
          <a:custGeom>
            <a:avLst/>
            <a:gdLst/>
            <a:ahLst/>
            <a:cxnLst/>
            <a:rect l="l" t="t" r="r" b="b"/>
            <a:pathLst>
              <a:path w="7748270" h="770889">
                <a:moveTo>
                  <a:pt x="1185824" y="514350"/>
                </a:moveTo>
                <a:lnTo>
                  <a:pt x="0" y="514350"/>
                </a:lnTo>
                <a:lnTo>
                  <a:pt x="0" y="770382"/>
                </a:lnTo>
                <a:lnTo>
                  <a:pt x="1185824" y="770382"/>
                </a:lnTo>
                <a:lnTo>
                  <a:pt x="1185824" y="514350"/>
                </a:lnTo>
                <a:close/>
              </a:path>
              <a:path w="7748270" h="770889">
                <a:moveTo>
                  <a:pt x="7522553" y="0"/>
                </a:moveTo>
                <a:lnTo>
                  <a:pt x="0" y="0"/>
                </a:lnTo>
                <a:lnTo>
                  <a:pt x="0" y="256032"/>
                </a:lnTo>
                <a:lnTo>
                  <a:pt x="7522553" y="256032"/>
                </a:lnTo>
                <a:lnTo>
                  <a:pt x="7522553" y="0"/>
                </a:lnTo>
                <a:close/>
              </a:path>
              <a:path w="7748270" h="770889">
                <a:moveTo>
                  <a:pt x="7747965" y="257175"/>
                </a:moveTo>
                <a:lnTo>
                  <a:pt x="0" y="257175"/>
                </a:lnTo>
                <a:lnTo>
                  <a:pt x="0" y="513207"/>
                </a:lnTo>
                <a:lnTo>
                  <a:pt x="7747965" y="513207"/>
                </a:lnTo>
                <a:lnTo>
                  <a:pt x="7747965" y="2571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73025" rIns="0" bIns="0" rtlCol="0" vert="horz">
            <a:spAutoFit/>
          </a:bodyPr>
          <a:lstStyle/>
          <a:p>
            <a:pPr marL="12700" marR="5080">
              <a:lnSpc>
                <a:spcPts val="2030"/>
              </a:lnSpc>
              <a:spcBef>
                <a:spcPts val="575"/>
              </a:spcBef>
            </a:pPr>
            <a:r>
              <a:rPr dirty="0" spc="-15"/>
              <a:t>Data </a:t>
            </a:r>
            <a:r>
              <a:rPr dirty="0" spc="5"/>
              <a:t>services </a:t>
            </a:r>
            <a:r>
              <a:rPr dirty="0" spc="-60"/>
              <a:t>are </a:t>
            </a:r>
            <a:r>
              <a:rPr dirty="0" spc="-65"/>
              <a:t>next </a:t>
            </a:r>
            <a:r>
              <a:rPr dirty="0" spc="-75"/>
              <a:t>generation, </a:t>
            </a:r>
            <a:r>
              <a:rPr dirty="0" spc="-45" b="1">
                <a:latin typeface="Trebuchet MS"/>
                <a:cs typeface="Trebuchet MS"/>
              </a:rPr>
              <a:t>practitioner-focused </a:t>
            </a:r>
            <a:r>
              <a:rPr dirty="0" spc="-55"/>
              <a:t>analytic </a:t>
            </a:r>
            <a:r>
              <a:rPr dirty="0" spc="-50"/>
              <a:t> </a:t>
            </a:r>
            <a:r>
              <a:rPr dirty="0" spc="-45"/>
              <a:t>capabilities</a:t>
            </a:r>
            <a:r>
              <a:rPr dirty="0" spc="-125"/>
              <a:t> </a:t>
            </a:r>
            <a:r>
              <a:rPr dirty="0" spc="-75"/>
              <a:t>delivered</a:t>
            </a:r>
            <a:r>
              <a:rPr dirty="0" spc="-120"/>
              <a:t> </a:t>
            </a:r>
            <a:r>
              <a:rPr dirty="0" spc="110"/>
              <a:t>as</a:t>
            </a:r>
            <a:r>
              <a:rPr dirty="0" spc="-100"/>
              <a:t> </a:t>
            </a:r>
            <a:r>
              <a:rPr dirty="0" spc="-45" b="1">
                <a:latin typeface="Trebuchet MS"/>
                <a:cs typeface="Trebuchet MS"/>
              </a:rPr>
              <a:t>modular</a:t>
            </a:r>
            <a:r>
              <a:rPr dirty="0" spc="-110" b="1">
                <a:latin typeface="Trebuchet MS"/>
                <a:cs typeface="Trebuchet MS"/>
              </a:rPr>
              <a:t> </a:t>
            </a:r>
            <a:r>
              <a:rPr dirty="0" spc="-35" b="1">
                <a:latin typeface="Trebuchet MS"/>
                <a:cs typeface="Trebuchet MS"/>
              </a:rPr>
              <a:t>cloud</a:t>
            </a:r>
            <a:r>
              <a:rPr dirty="0" spc="-110" b="1">
                <a:latin typeface="Trebuchet MS"/>
                <a:cs typeface="Trebuchet MS"/>
              </a:rPr>
              <a:t> </a:t>
            </a:r>
            <a:r>
              <a:rPr dirty="0" spc="-30" b="1">
                <a:latin typeface="Trebuchet MS"/>
                <a:cs typeface="Trebuchet MS"/>
              </a:rPr>
              <a:t>services</a:t>
            </a:r>
            <a:r>
              <a:rPr dirty="0" spc="-30"/>
              <a:t>.</a:t>
            </a:r>
            <a:r>
              <a:rPr dirty="0" spc="-130"/>
              <a:t> </a:t>
            </a:r>
            <a:r>
              <a:rPr dirty="0" spc="-15"/>
              <a:t>Data</a:t>
            </a:r>
            <a:r>
              <a:rPr dirty="0" spc="-125"/>
              <a:t> </a:t>
            </a:r>
            <a:r>
              <a:rPr dirty="0" spc="5"/>
              <a:t>services</a:t>
            </a:r>
            <a:r>
              <a:rPr dirty="0" spc="-130"/>
              <a:t> </a:t>
            </a:r>
            <a:r>
              <a:rPr dirty="0" spc="15"/>
              <a:t>can </a:t>
            </a:r>
            <a:r>
              <a:rPr dirty="0" spc="-615"/>
              <a:t> </a:t>
            </a:r>
            <a:r>
              <a:rPr dirty="0" spc="-40"/>
              <a:t>be </a:t>
            </a:r>
            <a:r>
              <a:rPr dirty="0" spc="-30" b="1">
                <a:latin typeface="Trebuchet MS"/>
                <a:cs typeface="Trebuchet MS"/>
              </a:rPr>
              <a:t>standalone </a:t>
            </a:r>
            <a:r>
              <a:rPr dirty="0" spc="-20"/>
              <a:t>offerings </a:t>
            </a:r>
            <a:r>
              <a:rPr dirty="0" spc="-35"/>
              <a:t>or </a:t>
            </a:r>
            <a:r>
              <a:rPr dirty="0" spc="-5"/>
              <a:t>combined </a:t>
            </a:r>
            <a:r>
              <a:rPr dirty="0" spc="-70"/>
              <a:t>into </a:t>
            </a:r>
            <a:r>
              <a:rPr dirty="0" spc="-65" b="1">
                <a:latin typeface="Trebuchet MS"/>
                <a:cs typeface="Trebuchet MS"/>
              </a:rPr>
              <a:t>integrated </a:t>
            </a:r>
            <a:r>
              <a:rPr dirty="0" spc="-55" b="1">
                <a:latin typeface="Trebuchet MS"/>
                <a:cs typeface="Trebuchet MS"/>
              </a:rPr>
              <a:t>patterns </a:t>
            </a:r>
            <a:r>
              <a:rPr dirty="0" spc="-80"/>
              <a:t>that </a:t>
            </a:r>
            <a:r>
              <a:rPr dirty="0" spc="-75"/>
              <a:t> </a:t>
            </a:r>
            <a:r>
              <a:rPr dirty="0" spc="-85"/>
              <a:t>deliver</a:t>
            </a:r>
            <a:r>
              <a:rPr dirty="0" spc="-125"/>
              <a:t> </a:t>
            </a:r>
            <a:r>
              <a:rPr dirty="0" spc="20"/>
              <a:t>a</a:t>
            </a:r>
            <a:r>
              <a:rPr dirty="0" spc="-130"/>
              <a:t> </a:t>
            </a:r>
            <a:r>
              <a:rPr dirty="0" spc="55"/>
              <a:t>seamless</a:t>
            </a:r>
            <a:r>
              <a:rPr dirty="0" spc="-125"/>
              <a:t> </a:t>
            </a:r>
            <a:r>
              <a:rPr dirty="0" spc="-35"/>
              <a:t>data</a:t>
            </a:r>
            <a:r>
              <a:rPr dirty="0" spc="-130"/>
              <a:t> </a:t>
            </a:r>
            <a:r>
              <a:rPr dirty="0" spc="-75"/>
              <a:t>lifecycle</a:t>
            </a:r>
            <a:r>
              <a:rPr dirty="0" spc="-125"/>
              <a:t> </a:t>
            </a:r>
            <a:r>
              <a:rPr dirty="0" spc="-75"/>
              <a:t>experience.</a:t>
            </a:r>
          </a:p>
          <a:p>
            <a:pPr marL="12700" marR="79375">
              <a:lnSpc>
                <a:spcPts val="2030"/>
              </a:lnSpc>
              <a:spcBef>
                <a:spcPts val="2005"/>
              </a:spcBef>
            </a:pPr>
            <a:r>
              <a:rPr dirty="0" spc="-30"/>
              <a:t>Cloudera </a:t>
            </a:r>
            <a:r>
              <a:rPr dirty="0" spc="-15"/>
              <a:t>Data </a:t>
            </a:r>
            <a:r>
              <a:rPr dirty="0" spc="10"/>
              <a:t>Services </a:t>
            </a:r>
            <a:r>
              <a:rPr dirty="0" spc="5"/>
              <a:t>share </a:t>
            </a:r>
            <a:r>
              <a:rPr dirty="0" spc="20"/>
              <a:t>a </a:t>
            </a:r>
            <a:r>
              <a:rPr dirty="0" spc="-10" b="1">
                <a:latin typeface="Trebuchet MS"/>
                <a:cs typeface="Trebuchet MS"/>
              </a:rPr>
              <a:t>common </a:t>
            </a:r>
            <a:r>
              <a:rPr dirty="0" spc="-50" b="1">
                <a:latin typeface="Trebuchet MS"/>
                <a:cs typeface="Trebuchet MS"/>
              </a:rPr>
              <a:t>management, </a:t>
            </a:r>
            <a:r>
              <a:rPr dirty="0" spc="-90" b="1">
                <a:latin typeface="Trebuchet MS"/>
                <a:cs typeface="Trebuchet MS"/>
              </a:rPr>
              <a:t>security, </a:t>
            </a:r>
            <a:r>
              <a:rPr dirty="0" spc="-85" b="1">
                <a:latin typeface="Trebuchet MS"/>
                <a:cs typeface="Trebuchet MS"/>
              </a:rPr>
              <a:t> </a:t>
            </a:r>
            <a:r>
              <a:rPr dirty="0" spc="-35" b="1">
                <a:latin typeface="Trebuchet MS"/>
                <a:cs typeface="Trebuchet MS"/>
              </a:rPr>
              <a:t>and</a:t>
            </a:r>
            <a:r>
              <a:rPr dirty="0" spc="-114" b="1">
                <a:latin typeface="Trebuchet MS"/>
                <a:cs typeface="Trebuchet MS"/>
              </a:rPr>
              <a:t> </a:t>
            </a:r>
            <a:r>
              <a:rPr dirty="0" spc="-35" b="1">
                <a:latin typeface="Trebuchet MS"/>
                <a:cs typeface="Trebuchet MS"/>
              </a:rPr>
              <a:t>governance</a:t>
            </a:r>
            <a:r>
              <a:rPr dirty="0" spc="-110" b="1">
                <a:latin typeface="Trebuchet MS"/>
                <a:cs typeface="Trebuchet MS"/>
              </a:rPr>
              <a:t> </a:t>
            </a:r>
            <a:r>
              <a:rPr dirty="0" spc="-30"/>
              <a:t>framework</a:t>
            </a:r>
            <a:r>
              <a:rPr dirty="0" spc="-125"/>
              <a:t> </a:t>
            </a:r>
            <a:r>
              <a:rPr dirty="0"/>
              <a:t>and</a:t>
            </a:r>
            <a:r>
              <a:rPr dirty="0" spc="-130"/>
              <a:t> </a:t>
            </a:r>
            <a:r>
              <a:rPr dirty="0" spc="-50"/>
              <a:t>provide</a:t>
            </a:r>
            <a:r>
              <a:rPr dirty="0" spc="-125"/>
              <a:t> </a:t>
            </a:r>
            <a:r>
              <a:rPr dirty="0" spc="20"/>
              <a:t>a</a:t>
            </a:r>
            <a:r>
              <a:rPr dirty="0" spc="-130"/>
              <a:t> </a:t>
            </a:r>
            <a:r>
              <a:rPr dirty="0" spc="-5"/>
              <a:t>consistent</a:t>
            </a:r>
            <a:r>
              <a:rPr dirty="0" spc="-120"/>
              <a:t> </a:t>
            </a:r>
            <a:r>
              <a:rPr dirty="0" spc="-55"/>
              <a:t>experience</a:t>
            </a:r>
            <a:r>
              <a:rPr dirty="0" spc="-120"/>
              <a:t> </a:t>
            </a:r>
            <a:r>
              <a:rPr dirty="0" spc="-70"/>
              <a:t>in </a:t>
            </a:r>
            <a:r>
              <a:rPr dirty="0" spc="-620"/>
              <a:t> </a:t>
            </a:r>
            <a:r>
              <a:rPr dirty="0" spc="-10"/>
              <a:t>any</a:t>
            </a:r>
            <a:r>
              <a:rPr dirty="0" spc="-135"/>
              <a:t> </a:t>
            </a:r>
            <a:r>
              <a:rPr dirty="0" spc="-60"/>
              <a:t>cloud.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84636" y="1687058"/>
            <a:ext cx="3806190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65">
                <a:solidFill>
                  <a:srgbClr val="000000"/>
                </a:solidFill>
                <a:latin typeface="Trebuchet MS"/>
                <a:cs typeface="Trebuchet MS"/>
              </a:rPr>
              <a:t>CLOUDERA</a:t>
            </a:r>
            <a:r>
              <a:rPr dirty="0" sz="2400" spc="-16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400" spc="40">
                <a:solidFill>
                  <a:srgbClr val="000000"/>
                </a:solidFill>
                <a:latin typeface="Trebuchet MS"/>
                <a:cs typeface="Trebuchet MS"/>
              </a:rPr>
              <a:t>DATA</a:t>
            </a:r>
            <a:r>
              <a:rPr dirty="0" sz="2400" spc="-16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dirty="0" sz="2400" spc="114">
                <a:solidFill>
                  <a:srgbClr val="000000"/>
                </a:solidFill>
                <a:latin typeface="Trebuchet MS"/>
                <a:cs typeface="Trebuchet MS"/>
              </a:rPr>
              <a:t>SERVICES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80"/>
            <a:ext cx="6907530" cy="502920"/>
            <a:chOff x="0" y="4640580"/>
            <a:chExt cx="6907530" cy="50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200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8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8"/>
                  </a:lnTo>
                  <a:lnTo>
                    <a:pt x="543888" y="36668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89"/>
                  </a:moveTo>
                  <a:lnTo>
                    <a:pt x="478583" y="89889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89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7"/>
                  </a:lnTo>
                  <a:lnTo>
                    <a:pt x="172009" y="28052"/>
                  </a:lnTo>
                  <a:lnTo>
                    <a:pt x="181643" y="13414"/>
                  </a:lnTo>
                  <a:lnTo>
                    <a:pt x="196331" y="3590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3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7"/>
                  </a:lnTo>
                  <a:lnTo>
                    <a:pt x="191541" y="35003"/>
                  </a:lnTo>
                  <a:lnTo>
                    <a:pt x="189670" y="46087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7"/>
                  </a:lnTo>
                  <a:lnTo>
                    <a:pt x="238375" y="35003"/>
                  </a:lnTo>
                  <a:lnTo>
                    <a:pt x="233147" y="26247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3" y="18429"/>
                  </a:lnTo>
                  <a:lnTo>
                    <a:pt x="257907" y="27982"/>
                  </a:lnTo>
                  <a:lnTo>
                    <a:pt x="261369" y="46087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89"/>
                  </a:moveTo>
                  <a:lnTo>
                    <a:pt x="385891" y="89889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2" y="77772"/>
                  </a:lnTo>
                  <a:lnTo>
                    <a:pt x="440806" y="86719"/>
                  </a:lnTo>
                  <a:lnTo>
                    <a:pt x="421102" y="89889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7" y="18570"/>
                  </a:lnTo>
                  <a:lnTo>
                    <a:pt x="47052" y="18570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8"/>
                  </a:lnTo>
                  <a:lnTo>
                    <a:pt x="54275" y="18570"/>
                  </a:lnTo>
                  <a:lnTo>
                    <a:pt x="72997" y="18570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89"/>
                  </a:moveTo>
                  <a:lnTo>
                    <a:pt x="99517" y="89889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89"/>
                  </a:lnTo>
                  <a:close/>
                </a:path>
                <a:path w="755015" h="92075">
                  <a:moveTo>
                    <a:pt x="598498" y="89889"/>
                  </a:moveTo>
                  <a:lnTo>
                    <a:pt x="578551" y="89889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89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89"/>
                  </a:moveTo>
                  <a:lnTo>
                    <a:pt x="633058" y="89889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89"/>
                  </a:lnTo>
                  <a:close/>
                </a:path>
                <a:path w="755015" h="92075">
                  <a:moveTo>
                    <a:pt x="682168" y="89889"/>
                  </a:moveTo>
                  <a:lnTo>
                    <a:pt x="661582" y="89889"/>
                  </a:lnTo>
                  <a:lnTo>
                    <a:pt x="698682" y="2003"/>
                  </a:lnTo>
                  <a:lnTo>
                    <a:pt x="716919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89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89"/>
                  </a:moveTo>
                  <a:lnTo>
                    <a:pt x="733830" y="89889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89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99" y="1602450"/>
            <a:ext cx="1938524" cy="193860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41550" y="1602450"/>
            <a:ext cx="1938523" cy="193860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6299" y="1602487"/>
            <a:ext cx="1938528" cy="19385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63899" y="1602487"/>
            <a:ext cx="1938600" cy="193852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85912" y="1969212"/>
            <a:ext cx="1205230" cy="1205230"/>
          </a:xfrm>
          <a:prstGeom prst="rect">
            <a:avLst/>
          </a:prstGeom>
          <a:solidFill>
            <a:srgbClr val="172C34">
              <a:alpha val="6391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429895" marR="306070" indent="-116205">
              <a:lnSpc>
                <a:spcPct val="100000"/>
              </a:lnSpc>
              <a:spcBef>
                <a:spcPts val="745"/>
              </a:spcBef>
            </a:pPr>
            <a:r>
              <a:rPr dirty="0" sz="1000" spc="-35" b="1">
                <a:solidFill>
                  <a:srgbClr val="FFFFFF"/>
                </a:solidFill>
                <a:latin typeface="Tahoma"/>
                <a:cs typeface="Tahoma"/>
              </a:rPr>
              <a:t>PURPOSE  </a:t>
            </a:r>
            <a:r>
              <a:rPr dirty="0" sz="1000" spc="-80" b="1">
                <a:solidFill>
                  <a:srgbClr val="FFFFFF"/>
                </a:solidFill>
                <a:latin typeface="Tahoma"/>
                <a:cs typeface="Tahoma"/>
              </a:rPr>
              <a:t>BUILT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20"/>
              <a:t>15</a:t>
            </a:fld>
          </a:p>
        </p:txBody>
      </p:sp>
      <p:sp>
        <p:nvSpPr>
          <p:cNvPr id="11" name="object 11"/>
          <p:cNvSpPr txBox="1"/>
          <p:nvPr/>
        </p:nvSpPr>
        <p:spPr>
          <a:xfrm>
            <a:off x="2908262" y="1969224"/>
            <a:ext cx="1205230" cy="1205230"/>
          </a:xfrm>
          <a:prstGeom prst="rect">
            <a:avLst/>
          </a:prstGeom>
          <a:solidFill>
            <a:srgbClr val="172C34">
              <a:alpha val="6391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262890" marR="255270" indent="16510">
              <a:lnSpc>
                <a:spcPct val="100000"/>
              </a:lnSpc>
              <a:spcBef>
                <a:spcPts val="745"/>
              </a:spcBef>
            </a:pPr>
            <a:r>
              <a:rPr dirty="0" sz="1000" spc="-10" b="1">
                <a:solidFill>
                  <a:srgbClr val="FFFFFF"/>
                </a:solidFill>
                <a:latin typeface="Tahoma"/>
                <a:cs typeface="Tahoma"/>
              </a:rPr>
              <a:t>MODULAR </a:t>
            </a:r>
            <a:r>
              <a:rPr dirty="0" sz="1000" spc="-28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10" b="1">
                <a:solidFill>
                  <a:srgbClr val="FFFFFF"/>
                </a:solidFill>
                <a:latin typeface="Tahoma"/>
                <a:cs typeface="Tahoma"/>
              </a:rPr>
              <a:t>ANA</a:t>
            </a:r>
            <a:r>
              <a:rPr dirty="0" sz="1000" spc="-175" b="1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1000" spc="-65" b="1">
                <a:solidFill>
                  <a:srgbClr val="FFFFFF"/>
                </a:solidFill>
                <a:latin typeface="Tahoma"/>
                <a:cs typeface="Tahoma"/>
              </a:rPr>
              <a:t>YTICS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30637" y="1969224"/>
            <a:ext cx="1205230" cy="1205230"/>
          </a:xfrm>
          <a:prstGeom prst="rect">
            <a:avLst/>
          </a:prstGeom>
          <a:solidFill>
            <a:srgbClr val="172C34">
              <a:alpha val="6391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312420" marR="304800" indent="72390">
              <a:lnSpc>
                <a:spcPct val="100000"/>
              </a:lnSpc>
              <a:spcBef>
                <a:spcPts val="745"/>
              </a:spcBef>
            </a:pPr>
            <a:r>
              <a:rPr dirty="0" sz="1000" spc="-25" b="1">
                <a:solidFill>
                  <a:srgbClr val="FFFFFF"/>
                </a:solidFill>
                <a:latin typeface="Tahoma"/>
                <a:cs typeface="Tahoma"/>
              </a:rPr>
              <a:t>CLOUD </a:t>
            </a:r>
            <a:r>
              <a:rPr dirty="0" sz="1000" spc="-20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70" b="1">
                <a:solidFill>
                  <a:srgbClr val="FFFFFF"/>
                </a:solidFill>
                <a:latin typeface="Tahoma"/>
                <a:cs typeface="Tahoma"/>
              </a:rPr>
              <a:t>SERVICES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53012" y="1969199"/>
            <a:ext cx="1205230" cy="1205230"/>
          </a:xfrm>
          <a:prstGeom prst="rect">
            <a:avLst/>
          </a:prstGeom>
          <a:solidFill>
            <a:srgbClr val="172C34">
              <a:alpha val="63919"/>
            </a:srgbClr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 marL="252729" marR="244475" indent="54610">
              <a:lnSpc>
                <a:spcPct val="100000"/>
              </a:lnSpc>
              <a:spcBef>
                <a:spcPts val="745"/>
              </a:spcBef>
            </a:pPr>
            <a:r>
              <a:rPr dirty="0" sz="1000" spc="-50" b="1">
                <a:solidFill>
                  <a:srgbClr val="FFFFFF"/>
                </a:solidFill>
                <a:latin typeface="Tahoma"/>
                <a:cs typeface="Tahoma"/>
              </a:rPr>
              <a:t>SECUR</a:t>
            </a:r>
            <a:r>
              <a:rPr dirty="0" sz="1000" spc="-45" b="1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1000" spc="-105" b="1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000" spc="-40" b="1">
                <a:solidFill>
                  <a:srgbClr val="FFFFFF"/>
                </a:solidFill>
                <a:latin typeface="Tahoma"/>
                <a:cs typeface="Tahoma"/>
              </a:rPr>
              <a:t>&amp;  </a:t>
            </a:r>
            <a:r>
              <a:rPr dirty="0" sz="1000" b="1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1000" spc="-30" b="1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1000" spc="-25" b="1">
                <a:solidFill>
                  <a:srgbClr val="FFFFFF"/>
                </a:solidFill>
                <a:latin typeface="Tahoma"/>
                <a:cs typeface="Tahoma"/>
              </a:rPr>
              <a:t>VERNED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06400" y="437219"/>
            <a:ext cx="7535545" cy="653415"/>
          </a:xfrm>
          <a:prstGeom prst="rect"/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pc="120"/>
              <a:t>C</a:t>
            </a:r>
            <a:r>
              <a:rPr dirty="0" spc="10"/>
              <a:t>L</a:t>
            </a:r>
            <a:r>
              <a:rPr dirty="0" spc="130"/>
              <a:t>OUDERA</a:t>
            </a:r>
            <a:r>
              <a:rPr dirty="0" spc="-265"/>
              <a:t> </a:t>
            </a:r>
            <a:r>
              <a:rPr dirty="0" spc="114"/>
              <a:t>D</a:t>
            </a:r>
            <a:r>
              <a:rPr dirty="0" spc="25"/>
              <a:t>A</a:t>
            </a:r>
            <a:r>
              <a:rPr dirty="0" spc="-140"/>
              <a:t>T</a:t>
            </a:r>
            <a:r>
              <a:rPr dirty="0" spc="175"/>
              <a:t>A</a:t>
            </a:r>
            <a:r>
              <a:rPr dirty="0" spc="-265"/>
              <a:t> </a:t>
            </a:r>
            <a:r>
              <a:rPr dirty="0" spc="30"/>
              <a:t>SERVICES</a:t>
            </a: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Build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and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00A3AE"/>
                </a:solidFill>
                <a:latin typeface="Trebuchet MS"/>
                <a:cs typeface="Trebuchet MS"/>
              </a:rPr>
              <a:t>run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your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data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00A3AE"/>
                </a:solidFill>
                <a:latin typeface="Trebuchet MS"/>
                <a:cs typeface="Trebuchet MS"/>
              </a:rPr>
              <a:t>apps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00A3AE"/>
                </a:solidFill>
                <a:latin typeface="Trebuchet MS"/>
                <a:cs typeface="Trebuchet MS"/>
              </a:rPr>
              <a:t>once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and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00A3AE"/>
                </a:solidFill>
                <a:latin typeface="Trebuchet MS"/>
                <a:cs typeface="Trebuchet MS"/>
              </a:rPr>
              <a:t>run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them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anywhere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00A3AE"/>
                </a:solidFill>
                <a:latin typeface="Trebuchet MS"/>
                <a:cs typeface="Trebuchet MS"/>
              </a:rPr>
              <a:t>on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single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data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00A3AE"/>
                </a:solidFill>
                <a:latin typeface="Trebuchet MS"/>
                <a:cs typeface="Trebuchet MS"/>
              </a:rPr>
              <a:t>platform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6986" y="3608970"/>
            <a:ext cx="1650364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340" indent="-168275">
              <a:lnSpc>
                <a:spcPct val="100000"/>
              </a:lnSpc>
              <a:spcBef>
                <a:spcPts val="100"/>
              </a:spcBef>
              <a:buClr>
                <a:srgbClr val="7F7F7F"/>
              </a:buClr>
              <a:buFont typeface="Arial"/>
              <a:buChar char="●"/>
              <a:tabLst>
                <a:tab pos="180975" algn="l"/>
              </a:tabLst>
            </a:pPr>
            <a:r>
              <a:rPr dirty="0" sz="1000" spc="10">
                <a:solidFill>
                  <a:srgbClr val="00A3AE"/>
                </a:solidFill>
                <a:latin typeface="Trebuchet MS"/>
                <a:cs typeface="Trebuchet MS"/>
              </a:rPr>
              <a:t>Designe</a:t>
            </a:r>
            <a:r>
              <a:rPr dirty="0" sz="1000" spc="20">
                <a:solidFill>
                  <a:srgbClr val="00A3AE"/>
                </a:solidFill>
                <a:latin typeface="Trebuchet MS"/>
                <a:cs typeface="Trebuchet MS"/>
              </a:rPr>
              <a:t>d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fo</a:t>
            </a:r>
            <a:r>
              <a:rPr dirty="0" sz="1000" spc="-15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00A3AE"/>
                </a:solidFill>
                <a:latin typeface="Trebuchet MS"/>
                <a:cs typeface="Trebuchet MS"/>
              </a:rPr>
              <a:t>p</a:t>
            </a:r>
            <a:r>
              <a:rPr dirty="0" sz="1000" spc="-4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000" spc="-15">
                <a:solidFill>
                  <a:srgbClr val="00A3AE"/>
                </a:solidFill>
                <a:latin typeface="Trebuchet MS"/>
                <a:cs typeface="Trebuchet MS"/>
              </a:rPr>
              <a:t>actitioners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All-inclusi</a:t>
            </a:r>
            <a:r>
              <a:rPr dirty="0" sz="1000" spc="-25">
                <a:solidFill>
                  <a:srgbClr val="00A3AE"/>
                </a:solidFill>
                <a:latin typeface="Trebuchet MS"/>
                <a:cs typeface="Trebuchet MS"/>
              </a:rPr>
              <a:t>v</a:t>
            </a: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80">
                <a:solidFill>
                  <a:srgbClr val="00A3AE"/>
                </a:solidFill>
                <a:latin typeface="Trebuchet MS"/>
                <a:cs typeface="Trebuchet MS"/>
              </a:rPr>
              <a:t>t</a:t>
            </a: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oolkits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-10">
                <a:solidFill>
                  <a:srgbClr val="00A3AE"/>
                </a:solidFill>
                <a:latin typeface="Trebuchet MS"/>
                <a:cs typeface="Trebuchet MS"/>
              </a:rPr>
              <a:t>Platfor</a:t>
            </a: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m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25">
                <a:solidFill>
                  <a:srgbClr val="00A3AE"/>
                </a:solidFill>
                <a:latin typeface="Trebuchet MS"/>
                <a:cs typeface="Trebuchet MS"/>
              </a:rPr>
              <a:t>integ</a:t>
            </a:r>
            <a:r>
              <a:rPr dirty="0" sz="1000" spc="-4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29311" y="3608970"/>
            <a:ext cx="1408430" cy="787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340" indent="-16827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180975" algn="l"/>
              </a:tabLst>
            </a:pP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DataFlow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Dat</a:t>
            </a: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Engineering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Dat</a:t>
            </a: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15">
                <a:solidFill>
                  <a:srgbClr val="00A3AE"/>
                </a:solidFill>
                <a:latin typeface="Trebuchet MS"/>
                <a:cs typeface="Trebuchet MS"/>
              </a:rPr>
              <a:t>W</a:t>
            </a:r>
            <a:r>
              <a:rPr dirty="0" sz="1000" spc="-25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000" spc="-25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000" spc="15">
                <a:solidFill>
                  <a:srgbClr val="00A3AE"/>
                </a:solidFill>
                <a:latin typeface="Trebuchet MS"/>
                <a:cs typeface="Trebuchet MS"/>
              </a:rPr>
              <a:t>ehouse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Ope</a:t>
            </a:r>
            <a:r>
              <a:rPr dirty="0" sz="1000" spc="-3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ationa</a:t>
            </a:r>
            <a:r>
              <a:rPr dirty="0" sz="1000" spc="-10">
                <a:solidFill>
                  <a:srgbClr val="00A3AE"/>
                </a:solidFill>
                <a:latin typeface="Trebuchet MS"/>
                <a:cs typeface="Trebuchet MS"/>
              </a:rPr>
              <a:t>l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10">
                <a:solidFill>
                  <a:srgbClr val="00A3AE"/>
                </a:solidFill>
                <a:latin typeface="Trebuchet MS"/>
                <a:cs typeface="Trebuchet MS"/>
              </a:rPr>
              <a:t>Database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15">
                <a:solidFill>
                  <a:srgbClr val="00A3AE"/>
                </a:solidFill>
                <a:latin typeface="Trebuchet MS"/>
                <a:cs typeface="Trebuchet MS"/>
              </a:rPr>
              <a:t>Machin</a:t>
            </a:r>
            <a:r>
              <a:rPr dirty="0" sz="1000" spc="2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Learning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51636" y="3608970"/>
            <a:ext cx="17195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340" indent="-168275">
              <a:lnSpc>
                <a:spcPct val="100000"/>
              </a:lnSpc>
              <a:spcBef>
                <a:spcPts val="100"/>
              </a:spcBef>
              <a:buFont typeface="Arial"/>
              <a:buChar char="●"/>
              <a:tabLst>
                <a:tab pos="180975" algn="l"/>
              </a:tabLst>
            </a:pPr>
            <a:r>
              <a:rPr dirty="0" sz="1000" spc="-15">
                <a:solidFill>
                  <a:srgbClr val="00A3AE"/>
                </a:solidFill>
                <a:latin typeface="Trebuchet MS"/>
                <a:cs typeface="Trebuchet MS"/>
              </a:rPr>
              <a:t>Pri</a:t>
            </a: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v</a:t>
            </a:r>
            <a:r>
              <a:rPr dirty="0" sz="1000" spc="-30">
                <a:solidFill>
                  <a:srgbClr val="00A3AE"/>
                </a:solidFill>
                <a:latin typeface="Trebuchet MS"/>
                <a:cs typeface="Trebuchet MS"/>
              </a:rPr>
              <a:t>at</a:t>
            </a:r>
            <a:r>
              <a:rPr dirty="0" sz="1000" spc="-25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85">
                <a:solidFill>
                  <a:srgbClr val="00A3AE"/>
                </a:solidFill>
                <a:latin typeface="Trebuchet MS"/>
                <a:cs typeface="Trebuchet MS"/>
              </a:rPr>
              <a:t>&amp;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15">
                <a:solidFill>
                  <a:srgbClr val="00A3AE"/>
                </a:solidFill>
                <a:latin typeface="Trebuchet MS"/>
                <a:cs typeface="Trebuchet MS"/>
              </a:rPr>
              <a:t>publi</a:t>
            </a:r>
            <a:r>
              <a:rPr dirty="0" sz="1000" spc="-10">
                <a:solidFill>
                  <a:srgbClr val="00A3AE"/>
                </a:solidFill>
                <a:latin typeface="Trebuchet MS"/>
                <a:cs typeface="Trebuchet MS"/>
              </a:rPr>
              <a:t>c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15">
                <a:solidFill>
                  <a:srgbClr val="00A3AE"/>
                </a:solidFill>
                <a:latin typeface="Trebuchet MS"/>
                <a:cs typeface="Trebuchet MS"/>
              </a:rPr>
              <a:t>clouds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5">
                <a:solidFill>
                  <a:srgbClr val="00A3AE"/>
                </a:solidFill>
                <a:latin typeface="Trebuchet MS"/>
                <a:cs typeface="Trebuchet MS"/>
              </a:rPr>
              <a:t>Consistent</a:t>
            </a:r>
            <a:r>
              <a:rPr dirty="0" sz="1000" spc="-7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00A3AE"/>
                </a:solidFill>
                <a:latin typeface="Trebuchet MS"/>
                <a:cs typeface="Trebuchet MS"/>
              </a:rPr>
              <a:t>user</a:t>
            </a:r>
            <a:r>
              <a:rPr dirty="0" sz="1000" spc="-6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experience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30">
                <a:solidFill>
                  <a:srgbClr val="00A3AE"/>
                </a:solidFill>
                <a:latin typeface="Trebuchet MS"/>
                <a:cs typeface="Trebuchet MS"/>
              </a:rPr>
              <a:t>Common</a:t>
            </a:r>
            <a:r>
              <a:rPr dirty="0" sz="1000" spc="-7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admin</a:t>
            </a:r>
            <a:r>
              <a:rPr dirty="0" sz="1000" spc="-7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controls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73961" y="3608970"/>
            <a:ext cx="15252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0340" indent="-168275">
              <a:lnSpc>
                <a:spcPct val="100000"/>
              </a:lnSpc>
              <a:spcBef>
                <a:spcPts val="100"/>
              </a:spcBef>
              <a:buClr>
                <a:srgbClr val="7F7F7F"/>
              </a:buClr>
              <a:buFont typeface="Arial"/>
              <a:buChar char="●"/>
              <a:tabLst>
                <a:tab pos="180975" algn="l"/>
              </a:tabLst>
            </a:pPr>
            <a:r>
              <a:rPr dirty="0" sz="1000" spc="-30">
                <a:solidFill>
                  <a:srgbClr val="00A3AE"/>
                </a:solidFill>
                <a:latin typeface="Trebuchet MS"/>
                <a:cs typeface="Trebuchet MS"/>
              </a:rPr>
              <a:t>Buil</a:t>
            </a: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t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10">
                <a:solidFill>
                  <a:srgbClr val="00A3AE"/>
                </a:solidFill>
                <a:latin typeface="Trebuchet MS"/>
                <a:cs typeface="Trebuchet MS"/>
              </a:rPr>
              <a:t>o</a:t>
            </a:r>
            <a:r>
              <a:rPr dirty="0" sz="1000" spc="15">
                <a:solidFill>
                  <a:srgbClr val="00A3AE"/>
                </a:solidFill>
                <a:latin typeface="Trebuchet MS"/>
                <a:cs typeface="Trebuchet MS"/>
              </a:rPr>
              <a:t>n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60">
                <a:solidFill>
                  <a:srgbClr val="00A3AE"/>
                </a:solidFill>
                <a:latin typeface="Trebuchet MS"/>
                <a:cs typeface="Trebuchet MS"/>
              </a:rPr>
              <a:t>S</a:t>
            </a:r>
            <a:r>
              <a:rPr dirty="0" sz="1000" spc="70">
                <a:solidFill>
                  <a:srgbClr val="00A3AE"/>
                </a:solidFill>
                <a:latin typeface="Trebuchet MS"/>
                <a:cs typeface="Trebuchet MS"/>
              </a:rPr>
              <a:t>D</a:t>
            </a:r>
            <a:r>
              <a:rPr dirty="0" sz="1000" spc="70">
                <a:solidFill>
                  <a:srgbClr val="00A3AE"/>
                </a:solidFill>
                <a:latin typeface="Trebuchet MS"/>
                <a:cs typeface="Trebuchet MS"/>
              </a:rPr>
              <a:t>X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45">
                <a:solidFill>
                  <a:srgbClr val="00A3AE"/>
                </a:solidFill>
                <a:latin typeface="Trebuchet MS"/>
                <a:cs typeface="Trebuchet MS"/>
              </a:rPr>
              <a:t>f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amework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Simple</a:t>
            </a: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compliance</a:t>
            </a:r>
            <a:endParaRPr sz="1000">
              <a:latin typeface="Trebuchet MS"/>
              <a:cs typeface="Trebuchet MS"/>
            </a:endParaRPr>
          </a:p>
          <a:p>
            <a:pPr marL="180340" indent="-168275">
              <a:lnSpc>
                <a:spcPct val="100000"/>
              </a:lnSpc>
              <a:buFont typeface="Arial"/>
              <a:buChar char="●"/>
              <a:tabLst>
                <a:tab pos="180975" algn="l"/>
              </a:tabLst>
            </a:pPr>
            <a:r>
              <a:rPr dirty="0" sz="1000" spc="-30">
                <a:solidFill>
                  <a:srgbClr val="00A3AE"/>
                </a:solidFill>
                <a:latin typeface="Trebuchet MS"/>
                <a:cs typeface="Trebuchet MS"/>
              </a:rPr>
              <a:t>End-</a:t>
            </a:r>
            <a:r>
              <a:rPr dirty="0" sz="1000" spc="-30">
                <a:solidFill>
                  <a:srgbClr val="00A3AE"/>
                </a:solidFill>
                <a:latin typeface="Trebuchet MS"/>
                <a:cs typeface="Trebuchet MS"/>
              </a:rPr>
              <a:t>t</a:t>
            </a:r>
            <a:r>
              <a:rPr dirty="0" sz="1000" spc="-20">
                <a:solidFill>
                  <a:srgbClr val="00A3AE"/>
                </a:solidFill>
                <a:latin typeface="Trebuchet MS"/>
                <a:cs typeface="Trebuchet MS"/>
              </a:rPr>
              <a:t>o-en</a:t>
            </a:r>
            <a:r>
              <a:rPr dirty="0" sz="1000" spc="-15">
                <a:solidFill>
                  <a:srgbClr val="00A3AE"/>
                </a:solidFill>
                <a:latin typeface="Trebuchet MS"/>
                <a:cs typeface="Trebuchet MS"/>
              </a:rPr>
              <a:t>d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00A3AE"/>
                </a:solidFill>
                <a:latin typeface="Trebuchet MS"/>
                <a:cs typeface="Trebuchet MS"/>
              </a:rPr>
              <a:t>visibility</a:t>
            </a:r>
            <a:endParaRPr sz="1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82" y="4852576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302" y="20165"/>
                </a:moveTo>
                <a:lnTo>
                  <a:pt x="490286" y="20165"/>
                </a:lnTo>
                <a:lnTo>
                  <a:pt x="487262" y="13273"/>
                </a:lnTo>
                <a:lnTo>
                  <a:pt x="482935" y="7197"/>
                </a:lnTo>
                <a:lnTo>
                  <a:pt x="477613" y="2003"/>
                </a:lnTo>
                <a:lnTo>
                  <a:pt x="554302" y="2003"/>
                </a:lnTo>
                <a:lnTo>
                  <a:pt x="554302" y="20165"/>
                </a:lnTo>
                <a:close/>
              </a:path>
              <a:path w="755015" h="92075">
                <a:moveTo>
                  <a:pt x="543888" y="54651"/>
                </a:moveTo>
                <a:lnTo>
                  <a:pt x="494957" y="54651"/>
                </a:lnTo>
                <a:lnTo>
                  <a:pt x="495311" y="51831"/>
                </a:lnTo>
                <a:lnTo>
                  <a:pt x="495494" y="48992"/>
                </a:lnTo>
                <a:lnTo>
                  <a:pt x="495506" y="42883"/>
                </a:lnTo>
                <a:lnTo>
                  <a:pt x="495213" y="39743"/>
                </a:lnTo>
                <a:lnTo>
                  <a:pt x="494792" y="36667"/>
                </a:lnTo>
                <a:lnTo>
                  <a:pt x="543888" y="36667"/>
                </a:lnTo>
                <a:lnTo>
                  <a:pt x="543888" y="54651"/>
                </a:lnTo>
                <a:close/>
              </a:path>
              <a:path w="755015" h="92075">
                <a:moveTo>
                  <a:pt x="554711" y="89890"/>
                </a:moveTo>
                <a:lnTo>
                  <a:pt x="478583" y="89890"/>
                </a:lnTo>
                <a:lnTo>
                  <a:pt x="483723" y="84664"/>
                </a:lnTo>
                <a:lnTo>
                  <a:pt x="487809" y="78498"/>
                </a:lnTo>
                <a:lnTo>
                  <a:pt x="490618" y="71727"/>
                </a:lnTo>
                <a:lnTo>
                  <a:pt x="554711" y="71727"/>
                </a:lnTo>
                <a:lnTo>
                  <a:pt x="554711" y="89890"/>
                </a:lnTo>
                <a:close/>
              </a:path>
              <a:path w="755015" h="92075">
                <a:moveTo>
                  <a:pt x="214952" y="91893"/>
                </a:moveTo>
                <a:lnTo>
                  <a:pt x="196331" y="88347"/>
                </a:lnTo>
                <a:lnTo>
                  <a:pt x="181643" y="78620"/>
                </a:lnTo>
                <a:lnTo>
                  <a:pt x="172009" y="64077"/>
                </a:lnTo>
                <a:lnTo>
                  <a:pt x="168549" y="46086"/>
                </a:lnTo>
                <a:lnTo>
                  <a:pt x="172009" y="28052"/>
                </a:lnTo>
                <a:lnTo>
                  <a:pt x="181643" y="13413"/>
                </a:lnTo>
                <a:lnTo>
                  <a:pt x="196331" y="3589"/>
                </a:lnTo>
                <a:lnTo>
                  <a:pt x="214952" y="0"/>
                </a:lnTo>
                <a:lnTo>
                  <a:pt x="233576" y="3566"/>
                </a:lnTo>
                <a:lnTo>
                  <a:pt x="248268" y="13351"/>
                </a:lnTo>
                <a:lnTo>
                  <a:pt x="251614" y="18429"/>
                </a:lnTo>
                <a:lnTo>
                  <a:pt x="214952" y="18429"/>
                </a:lnTo>
                <a:lnTo>
                  <a:pt x="204762" y="20496"/>
                </a:lnTo>
                <a:lnTo>
                  <a:pt x="196765" y="26246"/>
                </a:lnTo>
                <a:lnTo>
                  <a:pt x="191541" y="35002"/>
                </a:lnTo>
                <a:lnTo>
                  <a:pt x="189670" y="46086"/>
                </a:lnTo>
                <a:lnTo>
                  <a:pt x="191541" y="57127"/>
                </a:lnTo>
                <a:lnTo>
                  <a:pt x="196765" y="65786"/>
                </a:lnTo>
                <a:lnTo>
                  <a:pt x="204762" y="71440"/>
                </a:lnTo>
                <a:lnTo>
                  <a:pt x="214952" y="73463"/>
                </a:lnTo>
                <a:lnTo>
                  <a:pt x="251686" y="73463"/>
                </a:lnTo>
                <a:lnTo>
                  <a:pt x="248268" y="78620"/>
                </a:lnTo>
                <a:lnTo>
                  <a:pt x="233576" y="88347"/>
                </a:lnTo>
                <a:lnTo>
                  <a:pt x="214952" y="91893"/>
                </a:lnTo>
                <a:close/>
              </a:path>
              <a:path w="755015" h="92075">
                <a:moveTo>
                  <a:pt x="251686" y="73463"/>
                </a:moveTo>
                <a:lnTo>
                  <a:pt x="214952" y="73463"/>
                </a:lnTo>
                <a:lnTo>
                  <a:pt x="225145" y="71417"/>
                </a:lnTo>
                <a:lnTo>
                  <a:pt x="233147" y="65724"/>
                </a:lnTo>
                <a:lnTo>
                  <a:pt x="238375" y="57057"/>
                </a:lnTo>
                <a:lnTo>
                  <a:pt x="240247" y="46086"/>
                </a:lnTo>
                <a:lnTo>
                  <a:pt x="238375" y="35002"/>
                </a:lnTo>
                <a:lnTo>
                  <a:pt x="233147" y="26246"/>
                </a:lnTo>
                <a:lnTo>
                  <a:pt x="225145" y="20496"/>
                </a:lnTo>
                <a:lnTo>
                  <a:pt x="214952" y="18429"/>
                </a:lnTo>
                <a:lnTo>
                  <a:pt x="251614" y="18429"/>
                </a:lnTo>
                <a:lnTo>
                  <a:pt x="257907" y="27982"/>
                </a:lnTo>
                <a:lnTo>
                  <a:pt x="261369" y="46086"/>
                </a:lnTo>
                <a:lnTo>
                  <a:pt x="257907" y="64077"/>
                </a:lnTo>
                <a:lnTo>
                  <a:pt x="251686" y="73463"/>
                </a:lnTo>
                <a:close/>
              </a:path>
              <a:path w="755015" h="92075">
                <a:moveTo>
                  <a:pt x="421102" y="89890"/>
                </a:moveTo>
                <a:lnTo>
                  <a:pt x="385891" y="89890"/>
                </a:lnTo>
                <a:lnTo>
                  <a:pt x="385891" y="2003"/>
                </a:lnTo>
                <a:lnTo>
                  <a:pt x="420260" y="2003"/>
                </a:lnTo>
                <a:lnTo>
                  <a:pt x="440090" y="5174"/>
                </a:lnTo>
                <a:lnTo>
                  <a:pt x="455607" y="14120"/>
                </a:lnTo>
                <a:lnTo>
                  <a:pt x="459584" y="19578"/>
                </a:lnTo>
                <a:lnTo>
                  <a:pt x="406247" y="19578"/>
                </a:lnTo>
                <a:lnTo>
                  <a:pt x="406247" y="72327"/>
                </a:lnTo>
                <a:lnTo>
                  <a:pt x="459886" y="72327"/>
                </a:lnTo>
                <a:lnTo>
                  <a:pt x="456033" y="77773"/>
                </a:lnTo>
                <a:lnTo>
                  <a:pt x="440806" y="86719"/>
                </a:lnTo>
                <a:lnTo>
                  <a:pt x="421102" y="89890"/>
                </a:lnTo>
                <a:close/>
              </a:path>
              <a:path w="755015" h="92075">
                <a:moveTo>
                  <a:pt x="459886" y="72327"/>
                </a:moveTo>
                <a:lnTo>
                  <a:pt x="419673" y="72327"/>
                </a:lnTo>
                <a:lnTo>
                  <a:pt x="431330" y="70436"/>
                </a:lnTo>
                <a:lnTo>
                  <a:pt x="440340" y="65086"/>
                </a:lnTo>
                <a:lnTo>
                  <a:pt x="446150" y="56761"/>
                </a:lnTo>
                <a:lnTo>
                  <a:pt x="448209" y="45946"/>
                </a:lnTo>
                <a:lnTo>
                  <a:pt x="446150" y="35133"/>
                </a:lnTo>
                <a:lnTo>
                  <a:pt x="440340" y="26813"/>
                </a:lnTo>
                <a:lnTo>
                  <a:pt x="431330" y="21467"/>
                </a:lnTo>
                <a:lnTo>
                  <a:pt x="419673" y="19578"/>
                </a:lnTo>
                <a:lnTo>
                  <a:pt x="459584" y="19578"/>
                </a:lnTo>
                <a:lnTo>
                  <a:pt x="465718" y="27994"/>
                </a:lnTo>
                <a:lnTo>
                  <a:pt x="469331" y="45946"/>
                </a:lnTo>
                <a:lnTo>
                  <a:pt x="465851" y="63899"/>
                </a:lnTo>
                <a:lnTo>
                  <a:pt x="459886" y="72327"/>
                </a:lnTo>
                <a:close/>
              </a:path>
              <a:path w="755015" h="92075">
                <a:moveTo>
                  <a:pt x="46835" y="91893"/>
                </a:moveTo>
                <a:lnTo>
                  <a:pt x="28355" y="88338"/>
                </a:lnTo>
                <a:lnTo>
                  <a:pt x="13495" y="78583"/>
                </a:lnTo>
                <a:lnTo>
                  <a:pt x="3595" y="63997"/>
                </a:lnTo>
                <a:lnTo>
                  <a:pt x="0" y="45933"/>
                </a:lnTo>
                <a:lnTo>
                  <a:pt x="3595" y="27896"/>
                </a:lnTo>
                <a:lnTo>
                  <a:pt x="13495" y="13310"/>
                </a:lnTo>
                <a:lnTo>
                  <a:pt x="28355" y="3555"/>
                </a:lnTo>
                <a:lnTo>
                  <a:pt x="46835" y="0"/>
                </a:lnTo>
                <a:lnTo>
                  <a:pt x="56071" y="877"/>
                </a:lnTo>
                <a:lnTo>
                  <a:pt x="64531" y="3420"/>
                </a:lnTo>
                <a:lnTo>
                  <a:pt x="72084" y="7494"/>
                </a:lnTo>
                <a:lnTo>
                  <a:pt x="78600" y="12966"/>
                </a:lnTo>
                <a:lnTo>
                  <a:pt x="72998" y="18569"/>
                </a:lnTo>
                <a:lnTo>
                  <a:pt x="47052" y="18569"/>
                </a:lnTo>
                <a:lnTo>
                  <a:pt x="36657" y="20661"/>
                </a:lnTo>
                <a:lnTo>
                  <a:pt x="28447" y="26427"/>
                </a:lnTo>
                <a:lnTo>
                  <a:pt x="23056" y="35105"/>
                </a:lnTo>
                <a:lnTo>
                  <a:pt x="21121" y="45946"/>
                </a:lnTo>
                <a:lnTo>
                  <a:pt x="23056" y="56768"/>
                </a:lnTo>
                <a:lnTo>
                  <a:pt x="28447" y="65459"/>
                </a:lnTo>
                <a:lnTo>
                  <a:pt x="36657" y="71238"/>
                </a:lnTo>
                <a:lnTo>
                  <a:pt x="47052" y="73336"/>
                </a:lnTo>
                <a:lnTo>
                  <a:pt x="75767" y="73336"/>
                </a:lnTo>
                <a:lnTo>
                  <a:pt x="79863" y="77433"/>
                </a:lnTo>
                <a:lnTo>
                  <a:pt x="73215" y="83515"/>
                </a:lnTo>
                <a:lnTo>
                  <a:pt x="65364" y="88061"/>
                </a:lnTo>
                <a:lnTo>
                  <a:pt x="56505" y="90908"/>
                </a:lnTo>
                <a:lnTo>
                  <a:pt x="46835" y="91893"/>
                </a:lnTo>
                <a:close/>
              </a:path>
              <a:path w="755015" h="92075">
                <a:moveTo>
                  <a:pt x="65480" y="26087"/>
                </a:moveTo>
                <a:lnTo>
                  <a:pt x="60261" y="21147"/>
                </a:lnTo>
                <a:lnTo>
                  <a:pt x="54275" y="18569"/>
                </a:lnTo>
                <a:lnTo>
                  <a:pt x="72998" y="18569"/>
                </a:lnTo>
                <a:lnTo>
                  <a:pt x="65480" y="26087"/>
                </a:lnTo>
                <a:close/>
              </a:path>
              <a:path w="755015" h="92075">
                <a:moveTo>
                  <a:pt x="75767" y="73336"/>
                </a:moveTo>
                <a:lnTo>
                  <a:pt x="55258" y="73336"/>
                </a:lnTo>
                <a:lnTo>
                  <a:pt x="61549" y="70196"/>
                </a:lnTo>
                <a:lnTo>
                  <a:pt x="66808" y="64376"/>
                </a:lnTo>
                <a:lnTo>
                  <a:pt x="75767" y="73336"/>
                </a:lnTo>
                <a:close/>
              </a:path>
              <a:path w="755015" h="92075">
                <a:moveTo>
                  <a:pt x="161096" y="89890"/>
                </a:moveTo>
                <a:lnTo>
                  <a:pt x="99517" y="89890"/>
                </a:lnTo>
                <a:lnTo>
                  <a:pt x="99517" y="2003"/>
                </a:lnTo>
                <a:lnTo>
                  <a:pt x="119873" y="2003"/>
                </a:lnTo>
                <a:lnTo>
                  <a:pt x="119873" y="72008"/>
                </a:lnTo>
                <a:lnTo>
                  <a:pt x="161096" y="72008"/>
                </a:lnTo>
                <a:lnTo>
                  <a:pt x="161096" y="89890"/>
                </a:lnTo>
                <a:close/>
              </a:path>
              <a:path w="755015" h="92075">
                <a:moveTo>
                  <a:pt x="598498" y="89890"/>
                </a:moveTo>
                <a:lnTo>
                  <a:pt x="578551" y="89890"/>
                </a:lnTo>
                <a:lnTo>
                  <a:pt x="578551" y="2003"/>
                </a:lnTo>
                <a:lnTo>
                  <a:pt x="619071" y="2003"/>
                </a:lnTo>
                <a:lnTo>
                  <a:pt x="626997" y="2513"/>
                </a:lnTo>
                <a:lnTo>
                  <a:pt x="652447" y="19169"/>
                </a:lnTo>
                <a:lnTo>
                  <a:pt x="598498" y="19169"/>
                </a:lnTo>
                <a:lnTo>
                  <a:pt x="598498" y="45563"/>
                </a:lnTo>
                <a:lnTo>
                  <a:pt x="650834" y="45563"/>
                </a:lnTo>
                <a:lnTo>
                  <a:pt x="649377" y="48842"/>
                </a:lnTo>
                <a:lnTo>
                  <a:pt x="642510" y="55620"/>
                </a:lnTo>
                <a:lnTo>
                  <a:pt x="631680" y="60317"/>
                </a:lnTo>
                <a:lnTo>
                  <a:pt x="633228" y="62143"/>
                </a:lnTo>
                <a:lnTo>
                  <a:pt x="598498" y="62143"/>
                </a:lnTo>
                <a:lnTo>
                  <a:pt x="598498" y="89890"/>
                </a:lnTo>
                <a:close/>
              </a:path>
              <a:path w="755015" h="92075">
                <a:moveTo>
                  <a:pt x="650834" y="45563"/>
                </a:moveTo>
                <a:lnTo>
                  <a:pt x="623244" y="45563"/>
                </a:lnTo>
                <a:lnTo>
                  <a:pt x="626958" y="44376"/>
                </a:lnTo>
                <a:lnTo>
                  <a:pt x="632216" y="39858"/>
                </a:lnTo>
                <a:lnTo>
                  <a:pt x="633684" y="36310"/>
                </a:lnTo>
                <a:lnTo>
                  <a:pt x="633684" y="28435"/>
                </a:lnTo>
                <a:lnTo>
                  <a:pt x="632127" y="24811"/>
                </a:lnTo>
                <a:lnTo>
                  <a:pt x="627111" y="20395"/>
                </a:lnTo>
                <a:lnTo>
                  <a:pt x="623283" y="19169"/>
                </a:lnTo>
                <a:lnTo>
                  <a:pt x="652447" y="19169"/>
                </a:lnTo>
                <a:lnTo>
                  <a:pt x="654027" y="22743"/>
                </a:lnTo>
                <a:lnTo>
                  <a:pt x="653993" y="32315"/>
                </a:lnTo>
                <a:lnTo>
                  <a:pt x="652981" y="40731"/>
                </a:lnTo>
                <a:lnTo>
                  <a:pt x="650834" y="45563"/>
                </a:lnTo>
                <a:close/>
              </a:path>
              <a:path w="755015" h="92075">
                <a:moveTo>
                  <a:pt x="656758" y="89890"/>
                </a:moveTo>
                <a:lnTo>
                  <a:pt x="633058" y="89890"/>
                </a:lnTo>
                <a:lnTo>
                  <a:pt x="609703" y="62143"/>
                </a:lnTo>
                <a:lnTo>
                  <a:pt x="633228" y="62143"/>
                </a:lnTo>
                <a:lnTo>
                  <a:pt x="656758" y="89890"/>
                </a:lnTo>
                <a:close/>
              </a:path>
              <a:path w="755015" h="92075">
                <a:moveTo>
                  <a:pt x="682168" y="89890"/>
                </a:moveTo>
                <a:lnTo>
                  <a:pt x="661582" y="89890"/>
                </a:lnTo>
                <a:lnTo>
                  <a:pt x="698682" y="2003"/>
                </a:lnTo>
                <a:lnTo>
                  <a:pt x="716920" y="2003"/>
                </a:lnTo>
                <a:lnTo>
                  <a:pt x="726670" y="24849"/>
                </a:lnTo>
                <a:lnTo>
                  <a:pt x="707999" y="24849"/>
                </a:lnTo>
                <a:lnTo>
                  <a:pt x="695772" y="55646"/>
                </a:lnTo>
                <a:lnTo>
                  <a:pt x="739813" y="55646"/>
                </a:lnTo>
                <a:lnTo>
                  <a:pt x="746769" y="71945"/>
                </a:lnTo>
                <a:lnTo>
                  <a:pt x="689302" y="71945"/>
                </a:lnTo>
                <a:lnTo>
                  <a:pt x="682168" y="89890"/>
                </a:lnTo>
                <a:close/>
              </a:path>
              <a:path w="755015" h="92075">
                <a:moveTo>
                  <a:pt x="739813" y="55646"/>
                </a:moveTo>
                <a:lnTo>
                  <a:pt x="720238" y="55646"/>
                </a:lnTo>
                <a:lnTo>
                  <a:pt x="707999" y="24849"/>
                </a:lnTo>
                <a:lnTo>
                  <a:pt x="726670" y="24849"/>
                </a:lnTo>
                <a:lnTo>
                  <a:pt x="739813" y="55646"/>
                </a:lnTo>
                <a:close/>
              </a:path>
              <a:path w="755015" h="92075">
                <a:moveTo>
                  <a:pt x="754428" y="89890"/>
                </a:moveTo>
                <a:lnTo>
                  <a:pt x="733830" y="89890"/>
                </a:lnTo>
                <a:lnTo>
                  <a:pt x="726708" y="71945"/>
                </a:lnTo>
                <a:lnTo>
                  <a:pt x="746769" y="71945"/>
                </a:lnTo>
                <a:lnTo>
                  <a:pt x="754428" y="89890"/>
                </a:lnTo>
                <a:close/>
              </a:path>
              <a:path w="755015" h="92075">
                <a:moveTo>
                  <a:pt x="320931" y="91893"/>
                </a:moveTo>
                <a:lnTo>
                  <a:pt x="304784" y="88983"/>
                </a:lnTo>
                <a:lnTo>
                  <a:pt x="292282" y="80671"/>
                </a:lnTo>
                <a:lnTo>
                  <a:pt x="284207" y="67588"/>
                </a:lnTo>
                <a:lnTo>
                  <a:pt x="281342" y="50362"/>
                </a:lnTo>
                <a:lnTo>
                  <a:pt x="281342" y="2003"/>
                </a:lnTo>
                <a:lnTo>
                  <a:pt x="301685" y="2003"/>
                </a:lnTo>
                <a:lnTo>
                  <a:pt x="301685" y="51141"/>
                </a:lnTo>
                <a:lnTo>
                  <a:pt x="303113" y="60503"/>
                </a:lnTo>
                <a:lnTo>
                  <a:pt x="307096" y="67524"/>
                </a:lnTo>
                <a:lnTo>
                  <a:pt x="313186" y="71934"/>
                </a:lnTo>
                <a:lnTo>
                  <a:pt x="320931" y="73463"/>
                </a:lnTo>
                <a:lnTo>
                  <a:pt x="354028" y="73463"/>
                </a:lnTo>
                <a:lnTo>
                  <a:pt x="349579" y="80671"/>
                </a:lnTo>
                <a:lnTo>
                  <a:pt x="337077" y="88983"/>
                </a:lnTo>
                <a:lnTo>
                  <a:pt x="320931" y="91893"/>
                </a:lnTo>
                <a:close/>
              </a:path>
              <a:path w="755015" h="92075">
                <a:moveTo>
                  <a:pt x="354028" y="73463"/>
                </a:moveTo>
                <a:lnTo>
                  <a:pt x="320931" y="73463"/>
                </a:lnTo>
                <a:lnTo>
                  <a:pt x="328674" y="71934"/>
                </a:lnTo>
                <a:lnTo>
                  <a:pt x="334759" y="67524"/>
                </a:lnTo>
                <a:lnTo>
                  <a:pt x="338738" y="60503"/>
                </a:lnTo>
                <a:lnTo>
                  <a:pt x="340163" y="51141"/>
                </a:lnTo>
                <a:lnTo>
                  <a:pt x="340163" y="2003"/>
                </a:lnTo>
                <a:lnTo>
                  <a:pt x="360519" y="2003"/>
                </a:lnTo>
                <a:lnTo>
                  <a:pt x="360519" y="50362"/>
                </a:lnTo>
                <a:lnTo>
                  <a:pt x="357654" y="67588"/>
                </a:lnTo>
                <a:lnTo>
                  <a:pt x="354028" y="73463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37219"/>
            <a:ext cx="7272020" cy="653415"/>
          </a:xfrm>
          <a:prstGeom prst="rect"/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pc="120"/>
              <a:t>C</a:t>
            </a:r>
            <a:r>
              <a:rPr dirty="0" spc="10"/>
              <a:t>L</a:t>
            </a:r>
            <a:r>
              <a:rPr dirty="0" spc="130"/>
              <a:t>OUDERA</a:t>
            </a:r>
            <a:r>
              <a:rPr dirty="0" spc="-265"/>
              <a:t> </a:t>
            </a:r>
            <a:r>
              <a:rPr dirty="0" spc="25"/>
              <a:t>BUSINESS</a:t>
            </a:r>
            <a:r>
              <a:rPr dirty="0" spc="-265"/>
              <a:t> </a:t>
            </a:r>
            <a:r>
              <a:rPr dirty="0" spc="30"/>
              <a:t>V</a:t>
            </a:r>
            <a:r>
              <a:rPr dirty="0" spc="105"/>
              <a:t>ALUE</a:t>
            </a: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600" spc="5">
                <a:solidFill>
                  <a:srgbClr val="00A3AE"/>
                </a:solidFill>
                <a:latin typeface="Trebuchet MS"/>
                <a:cs typeface="Trebuchet MS"/>
              </a:rPr>
              <a:t>Empowering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people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00A3AE"/>
                </a:solidFill>
                <a:latin typeface="Trebuchet MS"/>
                <a:cs typeface="Trebuchet MS"/>
              </a:rPr>
              <a:t>to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00A3AE"/>
                </a:solidFill>
                <a:latin typeface="Trebuchet MS"/>
                <a:cs typeface="Trebuchet MS"/>
              </a:rPr>
              <a:t>transform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A3AE"/>
                </a:solidFill>
                <a:latin typeface="Trebuchet MS"/>
                <a:cs typeface="Trebuchet MS"/>
              </a:rPr>
              <a:t>complex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data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00A3AE"/>
                </a:solidFill>
                <a:latin typeface="Trebuchet MS"/>
                <a:cs typeface="Trebuchet MS"/>
              </a:rPr>
              <a:t>into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00A3AE"/>
                </a:solidFill>
                <a:latin typeface="Trebuchet MS"/>
                <a:cs typeface="Trebuchet MS"/>
              </a:rPr>
              <a:t>clear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and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actionable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20">
                <a:solidFill>
                  <a:srgbClr val="00A3AE"/>
                </a:solidFill>
                <a:latin typeface="Trebuchet MS"/>
                <a:cs typeface="Trebuchet MS"/>
              </a:rPr>
              <a:t>insights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5418" y="2265544"/>
            <a:ext cx="14027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7960" marR="5080" indent="-175895">
              <a:lnSpc>
                <a:spcPct val="100000"/>
              </a:lnSpc>
              <a:spcBef>
                <a:spcPts val="100"/>
              </a:spcBef>
            </a:pPr>
            <a:r>
              <a:rPr dirty="0" sz="1800" spc="-105">
                <a:solidFill>
                  <a:srgbClr val="305868"/>
                </a:solidFill>
                <a:latin typeface="Trebuchet MS"/>
                <a:cs typeface="Trebuchet MS"/>
              </a:rPr>
              <a:t>F</a:t>
            </a:r>
            <a:r>
              <a:rPr dirty="0" sz="1800" spc="85">
                <a:solidFill>
                  <a:srgbClr val="305868"/>
                </a:solidFill>
                <a:latin typeface="Trebuchet MS"/>
                <a:cs typeface="Trebuchet MS"/>
              </a:rPr>
              <a:t>ASTE</a:t>
            </a:r>
            <a:r>
              <a:rPr dirty="0" sz="1800" spc="9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800" spc="-13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70">
                <a:solidFill>
                  <a:srgbClr val="305868"/>
                </a:solidFill>
                <a:latin typeface="Trebuchet MS"/>
                <a:cs typeface="Trebuchet MS"/>
              </a:rPr>
              <a:t>TIME  </a:t>
            </a:r>
            <a:r>
              <a:rPr dirty="0" sz="1800" spc="10">
                <a:solidFill>
                  <a:srgbClr val="305868"/>
                </a:solidFill>
                <a:latin typeface="Trebuchet MS"/>
                <a:cs typeface="Trebuchet MS"/>
              </a:rPr>
              <a:t>TO</a:t>
            </a:r>
            <a:r>
              <a:rPr dirty="0" sz="1800" spc="-12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35">
                <a:solidFill>
                  <a:srgbClr val="305868"/>
                </a:solidFill>
                <a:latin typeface="Trebuchet MS"/>
                <a:cs typeface="Trebuchet MS"/>
              </a:rPr>
              <a:t>VALUE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8467" y="2265544"/>
            <a:ext cx="91821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6830">
              <a:lnSpc>
                <a:spcPct val="100000"/>
              </a:lnSpc>
              <a:spcBef>
                <a:spcPts val="100"/>
              </a:spcBef>
            </a:pPr>
            <a:r>
              <a:rPr dirty="0" sz="1800" spc="55">
                <a:solidFill>
                  <a:srgbClr val="305868"/>
                </a:solidFill>
                <a:latin typeface="Trebuchet MS"/>
                <a:cs typeface="Trebuchet MS"/>
              </a:rPr>
              <a:t>BETTER </a:t>
            </a:r>
            <a:r>
              <a:rPr dirty="0" sz="1800" spc="-53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800" spc="-10">
                <a:solidFill>
                  <a:srgbClr val="305868"/>
                </a:solidFill>
                <a:latin typeface="Trebuchet MS"/>
                <a:cs typeface="Trebuchet MS"/>
              </a:rPr>
              <a:t>CO/ROI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82875" y="2265544"/>
            <a:ext cx="20554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0340">
              <a:lnSpc>
                <a:spcPct val="100000"/>
              </a:lnSpc>
              <a:spcBef>
                <a:spcPts val="100"/>
              </a:spcBef>
            </a:pPr>
            <a:r>
              <a:rPr dirty="0" sz="1800" spc="65">
                <a:solidFill>
                  <a:srgbClr val="305868"/>
                </a:solidFill>
                <a:latin typeface="Trebuchet MS"/>
                <a:cs typeface="Trebuchet MS"/>
              </a:rPr>
              <a:t>ONE </a:t>
            </a:r>
            <a:r>
              <a:rPr dirty="0" sz="1800" spc="75">
                <a:solidFill>
                  <a:srgbClr val="305868"/>
                </a:solidFill>
                <a:latin typeface="Trebuchet MS"/>
                <a:cs typeface="Trebuchet MS"/>
              </a:rPr>
              <a:t>PLATFORM </a:t>
            </a:r>
            <a:r>
              <a:rPr dirty="0" sz="1800" spc="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75">
                <a:solidFill>
                  <a:srgbClr val="305868"/>
                </a:solidFill>
                <a:latin typeface="Trebuchet MS"/>
                <a:cs typeface="Trebuchet MS"/>
              </a:rPr>
              <a:t>UNLIM</a:t>
            </a:r>
            <a:r>
              <a:rPr dirty="0" sz="1800" spc="10">
                <a:solidFill>
                  <a:srgbClr val="305868"/>
                </a:solidFill>
                <a:latin typeface="Trebuchet MS"/>
                <a:cs typeface="Trebuchet MS"/>
              </a:rPr>
              <a:t>I</a:t>
            </a:r>
            <a:r>
              <a:rPr dirty="0" sz="1800" spc="45">
                <a:solidFill>
                  <a:srgbClr val="305868"/>
                </a:solidFill>
                <a:latin typeface="Trebuchet MS"/>
                <a:cs typeface="Trebuchet MS"/>
              </a:rPr>
              <a:t>TE</a:t>
            </a:r>
            <a:r>
              <a:rPr dirty="0" sz="1800" spc="55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1800" spc="-10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305868"/>
                </a:solidFill>
                <a:latin typeface="Trebuchet MS"/>
                <a:cs typeface="Trebuchet MS"/>
              </a:rPr>
              <a:t>UTIL</a:t>
            </a:r>
            <a:r>
              <a:rPr dirty="0" sz="1800" spc="-25">
                <a:solidFill>
                  <a:srgbClr val="305868"/>
                </a:solidFill>
                <a:latin typeface="Trebuchet MS"/>
                <a:cs typeface="Trebuchet MS"/>
              </a:rPr>
              <a:t>I</a:t>
            </a:r>
            <a:r>
              <a:rPr dirty="0" sz="1800" spc="3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800" spc="50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8466" y="3611503"/>
            <a:ext cx="1039494" cy="41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7010">
              <a:lnSpc>
                <a:spcPct val="114999"/>
              </a:lnSpc>
              <a:spcBef>
                <a:spcPts val="100"/>
              </a:spcBef>
            </a:pPr>
            <a:r>
              <a:rPr dirty="0" sz="1100" spc="-5">
                <a:solidFill>
                  <a:srgbClr val="305868"/>
                </a:solidFill>
                <a:latin typeface="Trebuchet MS"/>
                <a:cs typeface="Trebuchet MS"/>
              </a:rPr>
              <a:t>Increased </a:t>
            </a:r>
            <a:r>
              <a:rPr dirty="0" sz="110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305868"/>
                </a:solidFill>
                <a:latin typeface="Trebuchet MS"/>
                <a:cs typeface="Trebuchet MS"/>
              </a:rPr>
              <a:t>use</a:t>
            </a:r>
            <a:r>
              <a:rPr dirty="0" sz="1100" spc="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100" spc="-6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 spc="-45">
                <a:solidFill>
                  <a:srgbClr val="305868"/>
                </a:solidFill>
                <a:latin typeface="Trebuchet MS"/>
                <a:cs typeface="Trebuchet MS"/>
              </a:rPr>
              <a:t>p</a:t>
            </a:r>
            <a:r>
              <a:rPr dirty="0" sz="1100" spc="-4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100" spc="-35">
                <a:solidFill>
                  <a:srgbClr val="305868"/>
                </a:solidFill>
                <a:latin typeface="Trebuchet MS"/>
                <a:cs typeface="Trebuchet MS"/>
              </a:rPr>
              <a:t>oductivity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1416" y="3611503"/>
            <a:ext cx="1193165" cy="41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4635">
              <a:lnSpc>
                <a:spcPct val="114999"/>
              </a:lnSpc>
              <a:spcBef>
                <a:spcPts val="100"/>
              </a:spcBef>
            </a:pPr>
            <a:r>
              <a:rPr dirty="0" sz="1100" spc="-15">
                <a:solidFill>
                  <a:srgbClr val="305868"/>
                </a:solidFill>
                <a:latin typeface="Trebuchet MS"/>
                <a:cs typeface="Trebuchet MS"/>
              </a:rPr>
              <a:t>Highe</a:t>
            </a:r>
            <a:r>
              <a:rPr dirty="0" sz="1100" spc="-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100" spc="-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305868"/>
                </a:solidFill>
                <a:latin typeface="Trebuchet MS"/>
                <a:cs typeface="Trebuchet MS"/>
              </a:rPr>
              <a:t>ROI  </a:t>
            </a:r>
            <a:r>
              <a:rPr dirty="0" sz="1100" spc="-20">
                <a:solidFill>
                  <a:srgbClr val="305868"/>
                </a:solidFill>
                <a:latin typeface="Trebuchet MS"/>
                <a:cs typeface="Trebuchet MS"/>
              </a:rPr>
              <a:t>v</a:t>
            </a:r>
            <a:r>
              <a:rPr dirty="0" sz="1100" spc="20">
                <a:solidFill>
                  <a:srgbClr val="305868"/>
                </a:solidFill>
                <a:latin typeface="Trebuchet MS"/>
                <a:cs typeface="Trebuchet MS"/>
              </a:rPr>
              <a:t>ersu</a:t>
            </a:r>
            <a:r>
              <a:rPr dirty="0" sz="1100" spc="20">
                <a:solidFill>
                  <a:srgbClr val="305868"/>
                </a:solidFill>
                <a:latin typeface="Trebuchet MS"/>
                <a:cs typeface="Trebuchet MS"/>
              </a:rPr>
              <a:t>s</a:t>
            </a:r>
            <a:r>
              <a:rPr dirty="0" sz="1100" spc="-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 spc="-25">
                <a:solidFill>
                  <a:srgbClr val="305868"/>
                </a:solidFill>
                <a:latin typeface="Trebuchet MS"/>
                <a:cs typeface="Trebuchet MS"/>
              </a:rPr>
              <a:t>competition</a:t>
            </a:r>
            <a:endParaRPr sz="1100">
              <a:latin typeface="Trebuchet MS"/>
              <a:cs typeface="Trebuchet M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530643" y="1631996"/>
            <a:ext cx="594360" cy="594360"/>
            <a:chOff x="1530643" y="1631996"/>
            <a:chExt cx="594360" cy="5943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83179" y="1747102"/>
              <a:ext cx="157660" cy="25183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30643" y="1631996"/>
              <a:ext cx="594360" cy="594360"/>
            </a:xfrm>
            <a:custGeom>
              <a:avLst/>
              <a:gdLst/>
              <a:ahLst/>
              <a:cxnLst/>
              <a:rect l="l" t="t" r="r" b="b"/>
              <a:pathLst>
                <a:path w="594360" h="594360">
                  <a:moveTo>
                    <a:pt x="297182" y="594364"/>
                  </a:moveTo>
                  <a:lnTo>
                    <a:pt x="281388" y="591530"/>
                  </a:lnTo>
                  <a:lnTo>
                    <a:pt x="268144" y="583725"/>
                  </a:lnTo>
                  <a:lnTo>
                    <a:pt x="258432" y="571996"/>
                  </a:lnTo>
                  <a:lnTo>
                    <a:pt x="253232" y="557390"/>
                  </a:lnTo>
                  <a:lnTo>
                    <a:pt x="207097" y="545191"/>
                  </a:lnTo>
                  <a:lnTo>
                    <a:pt x="164841" y="525316"/>
                  </a:lnTo>
                  <a:lnTo>
                    <a:pt x="127187" y="498632"/>
                  </a:lnTo>
                  <a:lnTo>
                    <a:pt x="94852" y="466005"/>
                  </a:lnTo>
                  <a:lnTo>
                    <a:pt x="68559" y="428302"/>
                  </a:lnTo>
                  <a:lnTo>
                    <a:pt x="49026" y="386388"/>
                  </a:lnTo>
                  <a:lnTo>
                    <a:pt x="36973" y="341131"/>
                  </a:lnTo>
                  <a:lnTo>
                    <a:pt x="22367" y="335932"/>
                  </a:lnTo>
                  <a:lnTo>
                    <a:pt x="10638" y="326220"/>
                  </a:lnTo>
                  <a:lnTo>
                    <a:pt x="2834" y="312976"/>
                  </a:lnTo>
                  <a:lnTo>
                    <a:pt x="0" y="297182"/>
                  </a:lnTo>
                  <a:lnTo>
                    <a:pt x="2834" y="281387"/>
                  </a:lnTo>
                  <a:lnTo>
                    <a:pt x="10638" y="268143"/>
                  </a:lnTo>
                  <a:lnTo>
                    <a:pt x="22367" y="258431"/>
                  </a:lnTo>
                  <a:lnTo>
                    <a:pt x="36973" y="253232"/>
                  </a:lnTo>
                  <a:lnTo>
                    <a:pt x="49026" y="207975"/>
                  </a:lnTo>
                  <a:lnTo>
                    <a:pt x="68559" y="166061"/>
                  </a:lnTo>
                  <a:lnTo>
                    <a:pt x="94852" y="128358"/>
                  </a:lnTo>
                  <a:lnTo>
                    <a:pt x="127187" y="95731"/>
                  </a:lnTo>
                  <a:lnTo>
                    <a:pt x="164841" y="69047"/>
                  </a:lnTo>
                  <a:lnTo>
                    <a:pt x="207097" y="49172"/>
                  </a:lnTo>
                  <a:lnTo>
                    <a:pt x="253232" y="36973"/>
                  </a:lnTo>
                  <a:lnTo>
                    <a:pt x="258432" y="22367"/>
                  </a:lnTo>
                  <a:lnTo>
                    <a:pt x="268144" y="10638"/>
                  </a:lnTo>
                  <a:lnTo>
                    <a:pt x="281388" y="2834"/>
                  </a:lnTo>
                  <a:lnTo>
                    <a:pt x="297182" y="0"/>
                  </a:lnTo>
                  <a:lnTo>
                    <a:pt x="312976" y="2834"/>
                  </a:lnTo>
                  <a:lnTo>
                    <a:pt x="326220" y="10638"/>
                  </a:lnTo>
                  <a:lnTo>
                    <a:pt x="329542" y="14649"/>
                  </a:lnTo>
                  <a:lnTo>
                    <a:pt x="297182" y="14649"/>
                  </a:lnTo>
                  <a:lnTo>
                    <a:pt x="285432" y="16982"/>
                  </a:lnTo>
                  <a:lnTo>
                    <a:pt x="275905" y="23369"/>
                  </a:lnTo>
                  <a:lnTo>
                    <a:pt x="269517" y="32896"/>
                  </a:lnTo>
                  <a:lnTo>
                    <a:pt x="267185" y="44647"/>
                  </a:lnTo>
                  <a:lnTo>
                    <a:pt x="268772" y="52320"/>
                  </a:lnTo>
                  <a:lnTo>
                    <a:pt x="252535" y="52320"/>
                  </a:lnTo>
                  <a:lnTo>
                    <a:pt x="203305" y="66476"/>
                  </a:lnTo>
                  <a:lnTo>
                    <a:pt x="158900" y="89991"/>
                  </a:lnTo>
                  <a:lnTo>
                    <a:pt x="120425" y="121645"/>
                  </a:lnTo>
                  <a:lnTo>
                    <a:pt x="88984" y="160218"/>
                  </a:lnTo>
                  <a:lnTo>
                    <a:pt x="65682" y="204487"/>
                  </a:lnTo>
                  <a:lnTo>
                    <a:pt x="51623" y="253232"/>
                  </a:lnTo>
                  <a:lnTo>
                    <a:pt x="66229" y="258431"/>
                  </a:lnTo>
                  <a:lnTo>
                    <a:pt x="77958" y="268143"/>
                  </a:lnTo>
                  <a:lnTo>
                    <a:pt x="85762" y="281387"/>
                  </a:lnTo>
                  <a:lnTo>
                    <a:pt x="88596" y="297182"/>
                  </a:lnTo>
                  <a:lnTo>
                    <a:pt x="85762" y="312976"/>
                  </a:lnTo>
                  <a:lnTo>
                    <a:pt x="77958" y="326220"/>
                  </a:lnTo>
                  <a:lnTo>
                    <a:pt x="66229" y="335932"/>
                  </a:lnTo>
                  <a:lnTo>
                    <a:pt x="51623" y="341131"/>
                  </a:lnTo>
                  <a:lnTo>
                    <a:pt x="65633" y="389877"/>
                  </a:lnTo>
                  <a:lnTo>
                    <a:pt x="88829" y="434146"/>
                  </a:lnTo>
                  <a:lnTo>
                    <a:pt x="120163" y="472718"/>
                  </a:lnTo>
                  <a:lnTo>
                    <a:pt x="158590" y="504372"/>
                  </a:lnTo>
                  <a:lnTo>
                    <a:pt x="203062" y="527887"/>
                  </a:lnTo>
                  <a:lnTo>
                    <a:pt x="252535" y="542043"/>
                  </a:lnTo>
                  <a:lnTo>
                    <a:pt x="268747" y="542043"/>
                  </a:lnTo>
                  <a:lnTo>
                    <a:pt x="267185" y="549716"/>
                  </a:lnTo>
                  <a:lnTo>
                    <a:pt x="269615" y="561467"/>
                  </a:lnTo>
                  <a:lnTo>
                    <a:pt x="276166" y="570994"/>
                  </a:lnTo>
                  <a:lnTo>
                    <a:pt x="285726" y="577381"/>
                  </a:lnTo>
                  <a:lnTo>
                    <a:pt x="297182" y="579714"/>
                  </a:lnTo>
                  <a:lnTo>
                    <a:pt x="329542" y="579714"/>
                  </a:lnTo>
                  <a:lnTo>
                    <a:pt x="326220" y="583725"/>
                  </a:lnTo>
                  <a:lnTo>
                    <a:pt x="312976" y="591530"/>
                  </a:lnTo>
                  <a:lnTo>
                    <a:pt x="297182" y="594364"/>
                  </a:lnTo>
                  <a:close/>
                </a:path>
                <a:path w="594360" h="594360">
                  <a:moveTo>
                    <a:pt x="328844" y="74644"/>
                  </a:moveTo>
                  <a:lnTo>
                    <a:pt x="297182" y="74644"/>
                  </a:lnTo>
                  <a:lnTo>
                    <a:pt x="308932" y="72311"/>
                  </a:lnTo>
                  <a:lnTo>
                    <a:pt x="318459" y="65924"/>
                  </a:lnTo>
                  <a:lnTo>
                    <a:pt x="324847" y="56397"/>
                  </a:lnTo>
                  <a:lnTo>
                    <a:pt x="327179" y="44647"/>
                  </a:lnTo>
                  <a:lnTo>
                    <a:pt x="324749" y="32896"/>
                  </a:lnTo>
                  <a:lnTo>
                    <a:pt x="318198" y="23369"/>
                  </a:lnTo>
                  <a:lnTo>
                    <a:pt x="308638" y="16982"/>
                  </a:lnTo>
                  <a:lnTo>
                    <a:pt x="297182" y="14649"/>
                  </a:lnTo>
                  <a:lnTo>
                    <a:pt x="329542" y="14649"/>
                  </a:lnTo>
                  <a:lnTo>
                    <a:pt x="335932" y="22367"/>
                  </a:lnTo>
                  <a:lnTo>
                    <a:pt x="341131" y="36973"/>
                  </a:lnTo>
                  <a:lnTo>
                    <a:pt x="387267" y="49135"/>
                  </a:lnTo>
                  <a:lnTo>
                    <a:pt x="394068" y="52320"/>
                  </a:lnTo>
                  <a:lnTo>
                    <a:pt x="340434" y="52320"/>
                  </a:lnTo>
                  <a:lnTo>
                    <a:pt x="335235" y="66926"/>
                  </a:lnTo>
                  <a:lnTo>
                    <a:pt x="328844" y="74644"/>
                  </a:lnTo>
                  <a:close/>
                </a:path>
                <a:path w="594360" h="594360">
                  <a:moveTo>
                    <a:pt x="296484" y="89294"/>
                  </a:moveTo>
                  <a:lnTo>
                    <a:pt x="280690" y="86460"/>
                  </a:lnTo>
                  <a:lnTo>
                    <a:pt x="267446" y="78655"/>
                  </a:lnTo>
                  <a:lnTo>
                    <a:pt x="257734" y="66926"/>
                  </a:lnTo>
                  <a:lnTo>
                    <a:pt x="252535" y="52320"/>
                  </a:lnTo>
                  <a:lnTo>
                    <a:pt x="268772" y="52320"/>
                  </a:lnTo>
                  <a:lnTo>
                    <a:pt x="269615" y="56397"/>
                  </a:lnTo>
                  <a:lnTo>
                    <a:pt x="276166" y="65924"/>
                  </a:lnTo>
                  <a:lnTo>
                    <a:pt x="285726" y="72311"/>
                  </a:lnTo>
                  <a:lnTo>
                    <a:pt x="297182" y="74644"/>
                  </a:lnTo>
                  <a:lnTo>
                    <a:pt x="328844" y="74644"/>
                  </a:lnTo>
                  <a:lnTo>
                    <a:pt x="325522" y="78655"/>
                  </a:lnTo>
                  <a:lnTo>
                    <a:pt x="312279" y="86460"/>
                  </a:lnTo>
                  <a:lnTo>
                    <a:pt x="296484" y="89294"/>
                  </a:lnTo>
                  <a:close/>
                </a:path>
                <a:path w="594360" h="594360">
                  <a:moveTo>
                    <a:pt x="394068" y="542043"/>
                  </a:moveTo>
                  <a:lnTo>
                    <a:pt x="340434" y="542043"/>
                  </a:lnTo>
                  <a:lnTo>
                    <a:pt x="389954" y="527887"/>
                  </a:lnTo>
                  <a:lnTo>
                    <a:pt x="434534" y="504372"/>
                  </a:lnTo>
                  <a:lnTo>
                    <a:pt x="473067" y="472718"/>
                  </a:lnTo>
                  <a:lnTo>
                    <a:pt x="504450" y="434146"/>
                  </a:lnTo>
                  <a:lnTo>
                    <a:pt x="527578" y="389877"/>
                  </a:lnTo>
                  <a:lnTo>
                    <a:pt x="541346" y="341131"/>
                  </a:lnTo>
                  <a:lnTo>
                    <a:pt x="526740" y="335932"/>
                  </a:lnTo>
                  <a:lnTo>
                    <a:pt x="515011" y="326220"/>
                  </a:lnTo>
                  <a:lnTo>
                    <a:pt x="507207" y="312976"/>
                  </a:lnTo>
                  <a:lnTo>
                    <a:pt x="504373" y="297182"/>
                  </a:lnTo>
                  <a:lnTo>
                    <a:pt x="507207" y="281387"/>
                  </a:lnTo>
                  <a:lnTo>
                    <a:pt x="515011" y="268143"/>
                  </a:lnTo>
                  <a:lnTo>
                    <a:pt x="526740" y="258431"/>
                  </a:lnTo>
                  <a:lnTo>
                    <a:pt x="541346" y="253232"/>
                  </a:lnTo>
                  <a:lnTo>
                    <a:pt x="527336" y="204487"/>
                  </a:lnTo>
                  <a:lnTo>
                    <a:pt x="504140" y="160218"/>
                  </a:lnTo>
                  <a:lnTo>
                    <a:pt x="472806" y="121645"/>
                  </a:lnTo>
                  <a:lnTo>
                    <a:pt x="434379" y="89991"/>
                  </a:lnTo>
                  <a:lnTo>
                    <a:pt x="389906" y="66476"/>
                  </a:lnTo>
                  <a:lnTo>
                    <a:pt x="340434" y="52320"/>
                  </a:lnTo>
                  <a:lnTo>
                    <a:pt x="394068" y="52320"/>
                  </a:lnTo>
                  <a:lnTo>
                    <a:pt x="429523" y="68925"/>
                  </a:lnTo>
                  <a:lnTo>
                    <a:pt x="467177" y="95511"/>
                  </a:lnTo>
                  <a:lnTo>
                    <a:pt x="499512" y="128065"/>
                  </a:lnTo>
                  <a:lnTo>
                    <a:pt x="525805" y="165756"/>
                  </a:lnTo>
                  <a:lnTo>
                    <a:pt x="545338" y="207755"/>
                  </a:lnTo>
                  <a:lnTo>
                    <a:pt x="557391" y="253232"/>
                  </a:lnTo>
                  <a:lnTo>
                    <a:pt x="571997" y="258431"/>
                  </a:lnTo>
                  <a:lnTo>
                    <a:pt x="583726" y="268143"/>
                  </a:lnTo>
                  <a:lnTo>
                    <a:pt x="591530" y="281387"/>
                  </a:lnTo>
                  <a:lnTo>
                    <a:pt x="594364" y="297182"/>
                  </a:lnTo>
                  <a:lnTo>
                    <a:pt x="591530" y="312976"/>
                  </a:lnTo>
                  <a:lnTo>
                    <a:pt x="583726" y="326220"/>
                  </a:lnTo>
                  <a:lnTo>
                    <a:pt x="571997" y="335932"/>
                  </a:lnTo>
                  <a:lnTo>
                    <a:pt x="557391" y="341131"/>
                  </a:lnTo>
                  <a:lnTo>
                    <a:pt x="545338" y="386608"/>
                  </a:lnTo>
                  <a:lnTo>
                    <a:pt x="525805" y="428607"/>
                  </a:lnTo>
                  <a:lnTo>
                    <a:pt x="499512" y="466298"/>
                  </a:lnTo>
                  <a:lnTo>
                    <a:pt x="467177" y="498852"/>
                  </a:lnTo>
                  <a:lnTo>
                    <a:pt x="429523" y="525438"/>
                  </a:lnTo>
                  <a:lnTo>
                    <a:pt x="394068" y="542043"/>
                  </a:lnTo>
                  <a:close/>
                </a:path>
                <a:path w="594360" h="594360">
                  <a:moveTo>
                    <a:pt x="268747" y="542043"/>
                  </a:moveTo>
                  <a:lnTo>
                    <a:pt x="252535" y="542043"/>
                  </a:lnTo>
                  <a:lnTo>
                    <a:pt x="257734" y="527437"/>
                  </a:lnTo>
                  <a:lnTo>
                    <a:pt x="267446" y="515708"/>
                  </a:lnTo>
                  <a:lnTo>
                    <a:pt x="280690" y="507904"/>
                  </a:lnTo>
                  <a:lnTo>
                    <a:pt x="296484" y="505069"/>
                  </a:lnTo>
                  <a:lnTo>
                    <a:pt x="312279" y="507904"/>
                  </a:lnTo>
                  <a:lnTo>
                    <a:pt x="325522" y="515708"/>
                  </a:lnTo>
                  <a:lnTo>
                    <a:pt x="328844" y="519719"/>
                  </a:lnTo>
                  <a:lnTo>
                    <a:pt x="297182" y="519719"/>
                  </a:lnTo>
                  <a:lnTo>
                    <a:pt x="285432" y="522150"/>
                  </a:lnTo>
                  <a:lnTo>
                    <a:pt x="275905" y="528701"/>
                  </a:lnTo>
                  <a:lnTo>
                    <a:pt x="269517" y="538260"/>
                  </a:lnTo>
                  <a:lnTo>
                    <a:pt x="268747" y="542043"/>
                  </a:lnTo>
                  <a:close/>
                </a:path>
                <a:path w="594360" h="594360">
                  <a:moveTo>
                    <a:pt x="329542" y="579714"/>
                  </a:moveTo>
                  <a:lnTo>
                    <a:pt x="297182" y="579714"/>
                  </a:lnTo>
                  <a:lnTo>
                    <a:pt x="308540" y="577381"/>
                  </a:lnTo>
                  <a:lnTo>
                    <a:pt x="317936" y="570994"/>
                  </a:lnTo>
                  <a:lnTo>
                    <a:pt x="324454" y="561467"/>
                  </a:lnTo>
                  <a:lnTo>
                    <a:pt x="327179" y="549716"/>
                  </a:lnTo>
                  <a:lnTo>
                    <a:pt x="324749" y="537966"/>
                  </a:lnTo>
                  <a:lnTo>
                    <a:pt x="318198" y="528439"/>
                  </a:lnTo>
                  <a:lnTo>
                    <a:pt x="308638" y="522052"/>
                  </a:lnTo>
                  <a:lnTo>
                    <a:pt x="297182" y="519719"/>
                  </a:lnTo>
                  <a:lnTo>
                    <a:pt x="328844" y="519719"/>
                  </a:lnTo>
                  <a:lnTo>
                    <a:pt x="335235" y="527437"/>
                  </a:lnTo>
                  <a:lnTo>
                    <a:pt x="340434" y="542043"/>
                  </a:lnTo>
                  <a:lnTo>
                    <a:pt x="394068" y="542043"/>
                  </a:lnTo>
                  <a:lnTo>
                    <a:pt x="387267" y="545228"/>
                  </a:lnTo>
                  <a:lnTo>
                    <a:pt x="341131" y="557390"/>
                  </a:lnTo>
                  <a:lnTo>
                    <a:pt x="335932" y="571996"/>
                  </a:lnTo>
                  <a:lnTo>
                    <a:pt x="329542" y="579714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/>
          <p:cNvGrpSpPr/>
          <p:nvPr/>
        </p:nvGrpSpPr>
        <p:grpSpPr>
          <a:xfrm>
            <a:off x="7014702" y="1632081"/>
            <a:ext cx="594995" cy="594360"/>
            <a:chOff x="7014702" y="1632081"/>
            <a:chExt cx="594995" cy="59436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0182" y="1832935"/>
              <a:ext cx="103428" cy="19118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014702" y="1632081"/>
              <a:ext cx="594995" cy="594360"/>
            </a:xfrm>
            <a:custGeom>
              <a:avLst/>
              <a:gdLst/>
              <a:ahLst/>
              <a:cxnLst/>
              <a:rect l="l" t="t" r="r" b="b"/>
              <a:pathLst>
                <a:path w="594995" h="594360">
                  <a:moveTo>
                    <a:pt x="190209" y="234949"/>
                  </a:moveTo>
                  <a:lnTo>
                    <a:pt x="168094" y="234949"/>
                  </a:lnTo>
                  <a:lnTo>
                    <a:pt x="180441" y="213359"/>
                  </a:lnTo>
                  <a:lnTo>
                    <a:pt x="195998" y="195579"/>
                  </a:lnTo>
                  <a:lnTo>
                    <a:pt x="214345" y="180339"/>
                  </a:lnTo>
                  <a:lnTo>
                    <a:pt x="235063" y="167639"/>
                  </a:lnTo>
                  <a:lnTo>
                    <a:pt x="197858" y="78739"/>
                  </a:lnTo>
                  <a:lnTo>
                    <a:pt x="190416" y="78739"/>
                  </a:lnTo>
                  <a:lnTo>
                    <a:pt x="178965" y="77469"/>
                  </a:lnTo>
                  <a:lnTo>
                    <a:pt x="168559" y="72389"/>
                  </a:lnTo>
                  <a:lnTo>
                    <a:pt x="159967" y="64769"/>
                  </a:lnTo>
                  <a:lnTo>
                    <a:pt x="153957" y="54609"/>
                  </a:lnTo>
                  <a:lnTo>
                    <a:pt x="151050" y="38099"/>
                  </a:lnTo>
                  <a:lnTo>
                    <a:pt x="154143" y="24129"/>
                  </a:lnTo>
                  <a:lnTo>
                    <a:pt x="162537" y="11429"/>
                  </a:lnTo>
                  <a:lnTo>
                    <a:pt x="175535" y="2539"/>
                  </a:lnTo>
                  <a:lnTo>
                    <a:pt x="180001" y="0"/>
                  </a:lnTo>
                  <a:lnTo>
                    <a:pt x="190416" y="0"/>
                  </a:lnTo>
                  <a:lnTo>
                    <a:pt x="201869" y="1269"/>
                  </a:lnTo>
                  <a:lnTo>
                    <a:pt x="212275" y="6349"/>
                  </a:lnTo>
                  <a:lnTo>
                    <a:pt x="220867" y="13969"/>
                  </a:lnTo>
                  <a:lnTo>
                    <a:pt x="223121" y="17779"/>
                  </a:lnTo>
                  <a:lnTo>
                    <a:pt x="185953" y="17779"/>
                  </a:lnTo>
                  <a:lnTo>
                    <a:pt x="182976" y="19049"/>
                  </a:lnTo>
                  <a:lnTo>
                    <a:pt x="177024" y="20319"/>
                  </a:lnTo>
                  <a:lnTo>
                    <a:pt x="172559" y="25399"/>
                  </a:lnTo>
                  <a:lnTo>
                    <a:pt x="170328" y="31749"/>
                  </a:lnTo>
                  <a:lnTo>
                    <a:pt x="168094" y="36829"/>
                  </a:lnTo>
                  <a:lnTo>
                    <a:pt x="168094" y="43179"/>
                  </a:lnTo>
                  <a:lnTo>
                    <a:pt x="170328" y="49529"/>
                  </a:lnTo>
                  <a:lnTo>
                    <a:pt x="173920" y="55879"/>
                  </a:lnTo>
                  <a:lnTo>
                    <a:pt x="178977" y="59689"/>
                  </a:lnTo>
                  <a:lnTo>
                    <a:pt x="185290" y="63499"/>
                  </a:lnTo>
                  <a:lnTo>
                    <a:pt x="192650" y="64769"/>
                  </a:lnTo>
                  <a:lnTo>
                    <a:pt x="220126" y="64769"/>
                  </a:lnTo>
                  <a:lnTo>
                    <a:pt x="212740" y="72389"/>
                  </a:lnTo>
                  <a:lnTo>
                    <a:pt x="249945" y="161289"/>
                  </a:lnTo>
                  <a:lnTo>
                    <a:pt x="361985" y="161289"/>
                  </a:lnTo>
                  <a:lnTo>
                    <a:pt x="359328" y="167639"/>
                  </a:lnTo>
                  <a:lnTo>
                    <a:pt x="363471" y="170179"/>
                  </a:lnTo>
                  <a:lnTo>
                    <a:pt x="298310" y="170179"/>
                  </a:lnTo>
                  <a:lnTo>
                    <a:pt x="249038" y="180339"/>
                  </a:lnTo>
                  <a:lnTo>
                    <a:pt x="208833" y="207009"/>
                  </a:lnTo>
                  <a:lnTo>
                    <a:pt x="190209" y="234949"/>
                  </a:lnTo>
                  <a:close/>
                </a:path>
                <a:path w="594995" h="594360">
                  <a:moveTo>
                    <a:pt x="361985" y="161289"/>
                  </a:moveTo>
                  <a:lnTo>
                    <a:pt x="343701" y="161289"/>
                  </a:lnTo>
                  <a:lnTo>
                    <a:pt x="380905" y="72389"/>
                  </a:lnTo>
                  <a:lnTo>
                    <a:pt x="371372" y="62229"/>
                  </a:lnTo>
                  <a:lnTo>
                    <a:pt x="365466" y="50799"/>
                  </a:lnTo>
                  <a:lnTo>
                    <a:pt x="363745" y="38099"/>
                  </a:lnTo>
                  <a:lnTo>
                    <a:pt x="366768" y="24129"/>
                  </a:lnTo>
                  <a:lnTo>
                    <a:pt x="375848" y="11429"/>
                  </a:lnTo>
                  <a:lnTo>
                    <a:pt x="388625" y="2539"/>
                  </a:lnTo>
                  <a:lnTo>
                    <a:pt x="403496" y="0"/>
                  </a:lnTo>
                  <a:lnTo>
                    <a:pt x="418855" y="2539"/>
                  </a:lnTo>
                  <a:lnTo>
                    <a:pt x="431852" y="11429"/>
                  </a:lnTo>
                  <a:lnTo>
                    <a:pt x="440247" y="24129"/>
                  </a:lnTo>
                  <a:lnTo>
                    <a:pt x="443340" y="39369"/>
                  </a:lnTo>
                  <a:lnTo>
                    <a:pt x="440434" y="54609"/>
                  </a:lnTo>
                  <a:lnTo>
                    <a:pt x="432946" y="66039"/>
                  </a:lnTo>
                  <a:lnTo>
                    <a:pt x="422389" y="74929"/>
                  </a:lnTo>
                  <a:lnTo>
                    <a:pt x="409879" y="78739"/>
                  </a:lnTo>
                  <a:lnTo>
                    <a:pt x="396532" y="78739"/>
                  </a:lnTo>
                  <a:lnTo>
                    <a:pt x="361985" y="161289"/>
                  </a:lnTo>
                  <a:close/>
                </a:path>
                <a:path w="594995" h="594360">
                  <a:moveTo>
                    <a:pt x="220126" y="64769"/>
                  </a:moveTo>
                  <a:lnTo>
                    <a:pt x="198603" y="64769"/>
                  </a:lnTo>
                  <a:lnTo>
                    <a:pt x="201578" y="63499"/>
                  </a:lnTo>
                  <a:lnTo>
                    <a:pt x="209310" y="58419"/>
                  </a:lnTo>
                  <a:lnTo>
                    <a:pt x="214322" y="50799"/>
                  </a:lnTo>
                  <a:lnTo>
                    <a:pt x="216124" y="40639"/>
                  </a:lnTo>
                  <a:lnTo>
                    <a:pt x="214229" y="31749"/>
                  </a:lnTo>
                  <a:lnTo>
                    <a:pt x="210532" y="25399"/>
                  </a:lnTo>
                  <a:lnTo>
                    <a:pt x="205299" y="21589"/>
                  </a:lnTo>
                  <a:lnTo>
                    <a:pt x="198951" y="17779"/>
                  </a:lnTo>
                  <a:lnTo>
                    <a:pt x="223121" y="17779"/>
                  </a:lnTo>
                  <a:lnTo>
                    <a:pt x="226878" y="24129"/>
                  </a:lnTo>
                  <a:lnTo>
                    <a:pt x="230005" y="38099"/>
                  </a:lnTo>
                  <a:lnTo>
                    <a:pt x="228459" y="50799"/>
                  </a:lnTo>
                  <a:lnTo>
                    <a:pt x="222588" y="62229"/>
                  </a:lnTo>
                  <a:lnTo>
                    <a:pt x="220126" y="64769"/>
                  </a:lnTo>
                  <a:close/>
                </a:path>
                <a:path w="594995" h="594360">
                  <a:moveTo>
                    <a:pt x="38111" y="229869"/>
                  </a:moveTo>
                  <a:lnTo>
                    <a:pt x="24485" y="227329"/>
                  </a:lnTo>
                  <a:lnTo>
                    <a:pt x="11486" y="218439"/>
                  </a:lnTo>
                  <a:lnTo>
                    <a:pt x="3092" y="205739"/>
                  </a:lnTo>
                  <a:lnTo>
                    <a:pt x="0" y="190499"/>
                  </a:lnTo>
                  <a:lnTo>
                    <a:pt x="2906" y="175259"/>
                  </a:lnTo>
                  <a:lnTo>
                    <a:pt x="11986" y="162559"/>
                  </a:lnTo>
                  <a:lnTo>
                    <a:pt x="24764" y="153669"/>
                  </a:lnTo>
                  <a:lnTo>
                    <a:pt x="39634" y="149859"/>
                  </a:lnTo>
                  <a:lnTo>
                    <a:pt x="54993" y="153669"/>
                  </a:lnTo>
                  <a:lnTo>
                    <a:pt x="66771" y="161289"/>
                  </a:lnTo>
                  <a:lnTo>
                    <a:pt x="74990" y="171449"/>
                  </a:lnTo>
                  <a:lnTo>
                    <a:pt x="79164" y="184149"/>
                  </a:lnTo>
                  <a:lnTo>
                    <a:pt x="78803" y="196849"/>
                  </a:lnTo>
                  <a:lnTo>
                    <a:pt x="117496" y="213359"/>
                  </a:lnTo>
                  <a:lnTo>
                    <a:pt x="72852" y="213359"/>
                  </a:lnTo>
                  <a:lnTo>
                    <a:pt x="63411" y="222249"/>
                  </a:lnTo>
                  <a:lnTo>
                    <a:pt x="51458" y="228599"/>
                  </a:lnTo>
                  <a:lnTo>
                    <a:pt x="38111" y="229869"/>
                  </a:lnTo>
                  <a:close/>
                </a:path>
                <a:path w="594995" h="594360">
                  <a:moveTo>
                    <a:pt x="466116" y="234949"/>
                  </a:moveTo>
                  <a:lnTo>
                    <a:pt x="426295" y="234949"/>
                  </a:lnTo>
                  <a:lnTo>
                    <a:pt x="515587" y="196849"/>
                  </a:lnTo>
                  <a:lnTo>
                    <a:pt x="515226" y="184149"/>
                  </a:lnTo>
                  <a:lnTo>
                    <a:pt x="539397" y="153669"/>
                  </a:lnTo>
                  <a:lnTo>
                    <a:pt x="549071" y="149859"/>
                  </a:lnTo>
                  <a:lnTo>
                    <a:pt x="554278" y="149859"/>
                  </a:lnTo>
                  <a:lnTo>
                    <a:pt x="565730" y="152399"/>
                  </a:lnTo>
                  <a:lnTo>
                    <a:pt x="576136" y="156209"/>
                  </a:lnTo>
                  <a:lnTo>
                    <a:pt x="584729" y="165099"/>
                  </a:lnTo>
                  <a:lnTo>
                    <a:pt x="585480" y="166369"/>
                  </a:lnTo>
                  <a:lnTo>
                    <a:pt x="548327" y="166369"/>
                  </a:lnTo>
                  <a:lnTo>
                    <a:pt x="539397" y="170179"/>
                  </a:lnTo>
                  <a:lnTo>
                    <a:pt x="534933" y="175259"/>
                  </a:lnTo>
                  <a:lnTo>
                    <a:pt x="532700" y="180339"/>
                  </a:lnTo>
                  <a:lnTo>
                    <a:pt x="529724" y="186689"/>
                  </a:lnTo>
                  <a:lnTo>
                    <a:pt x="529724" y="193039"/>
                  </a:lnTo>
                  <a:lnTo>
                    <a:pt x="536397" y="204469"/>
                  </a:lnTo>
                  <a:lnTo>
                    <a:pt x="541629" y="209549"/>
                  </a:lnTo>
                  <a:lnTo>
                    <a:pt x="547978" y="212089"/>
                  </a:lnTo>
                  <a:lnTo>
                    <a:pt x="521538" y="212089"/>
                  </a:lnTo>
                  <a:lnTo>
                    <a:pt x="466116" y="234949"/>
                  </a:lnTo>
                  <a:close/>
                </a:path>
                <a:path w="594995" h="594360">
                  <a:moveTo>
                    <a:pt x="343701" y="161289"/>
                  </a:moveTo>
                  <a:lnTo>
                    <a:pt x="249945" y="161289"/>
                  </a:lnTo>
                  <a:lnTo>
                    <a:pt x="261245" y="157479"/>
                  </a:lnTo>
                  <a:lnTo>
                    <a:pt x="272826" y="154939"/>
                  </a:lnTo>
                  <a:lnTo>
                    <a:pt x="284685" y="153669"/>
                  </a:lnTo>
                  <a:lnTo>
                    <a:pt x="308961" y="153669"/>
                  </a:lnTo>
                  <a:lnTo>
                    <a:pt x="320820" y="154939"/>
                  </a:lnTo>
                  <a:lnTo>
                    <a:pt x="332400" y="157479"/>
                  </a:lnTo>
                  <a:lnTo>
                    <a:pt x="343701" y="161289"/>
                  </a:lnTo>
                  <a:close/>
                </a:path>
                <a:path w="594995" h="594360">
                  <a:moveTo>
                    <a:pt x="585517" y="213359"/>
                  </a:moveTo>
                  <a:lnTo>
                    <a:pt x="560977" y="213359"/>
                  </a:lnTo>
                  <a:lnTo>
                    <a:pt x="569905" y="209549"/>
                  </a:lnTo>
                  <a:lnTo>
                    <a:pt x="574370" y="205739"/>
                  </a:lnTo>
                  <a:lnTo>
                    <a:pt x="576602" y="199389"/>
                  </a:lnTo>
                  <a:lnTo>
                    <a:pt x="578834" y="194309"/>
                  </a:lnTo>
                  <a:lnTo>
                    <a:pt x="578834" y="187959"/>
                  </a:lnTo>
                  <a:lnTo>
                    <a:pt x="554278" y="166369"/>
                  </a:lnTo>
                  <a:lnTo>
                    <a:pt x="585480" y="166369"/>
                  </a:lnTo>
                  <a:lnTo>
                    <a:pt x="590740" y="175259"/>
                  </a:lnTo>
                  <a:lnTo>
                    <a:pt x="593646" y="190499"/>
                  </a:lnTo>
                  <a:lnTo>
                    <a:pt x="590554" y="205739"/>
                  </a:lnTo>
                  <a:lnTo>
                    <a:pt x="585517" y="213359"/>
                  </a:lnTo>
                  <a:close/>
                </a:path>
                <a:path w="594995" h="594360">
                  <a:moveTo>
                    <a:pt x="363471" y="422909"/>
                  </a:moveTo>
                  <a:lnTo>
                    <a:pt x="298310" y="422909"/>
                  </a:lnTo>
                  <a:lnTo>
                    <a:pt x="347583" y="412749"/>
                  </a:lnTo>
                  <a:lnTo>
                    <a:pt x="387787" y="386079"/>
                  </a:lnTo>
                  <a:lnTo>
                    <a:pt x="414877" y="345439"/>
                  </a:lnTo>
                  <a:lnTo>
                    <a:pt x="424806" y="297179"/>
                  </a:lnTo>
                  <a:lnTo>
                    <a:pt x="414877" y="247649"/>
                  </a:lnTo>
                  <a:lnTo>
                    <a:pt x="387787" y="207009"/>
                  </a:lnTo>
                  <a:lnTo>
                    <a:pt x="347583" y="180339"/>
                  </a:lnTo>
                  <a:lnTo>
                    <a:pt x="298310" y="170179"/>
                  </a:lnTo>
                  <a:lnTo>
                    <a:pt x="363471" y="170179"/>
                  </a:lnTo>
                  <a:lnTo>
                    <a:pt x="380046" y="180339"/>
                  </a:lnTo>
                  <a:lnTo>
                    <a:pt x="398392" y="195579"/>
                  </a:lnTo>
                  <a:lnTo>
                    <a:pt x="413948" y="213359"/>
                  </a:lnTo>
                  <a:lnTo>
                    <a:pt x="426295" y="234949"/>
                  </a:lnTo>
                  <a:lnTo>
                    <a:pt x="466116" y="234949"/>
                  </a:lnTo>
                  <a:lnTo>
                    <a:pt x="432247" y="248919"/>
                  </a:lnTo>
                  <a:lnTo>
                    <a:pt x="435724" y="260349"/>
                  </a:lnTo>
                  <a:lnTo>
                    <a:pt x="438294" y="271779"/>
                  </a:lnTo>
                  <a:lnTo>
                    <a:pt x="439887" y="284479"/>
                  </a:lnTo>
                  <a:lnTo>
                    <a:pt x="440434" y="295909"/>
                  </a:lnTo>
                  <a:lnTo>
                    <a:pt x="439887" y="308609"/>
                  </a:lnTo>
                  <a:lnTo>
                    <a:pt x="438294" y="320039"/>
                  </a:lnTo>
                  <a:lnTo>
                    <a:pt x="435724" y="331469"/>
                  </a:lnTo>
                  <a:lnTo>
                    <a:pt x="432247" y="342899"/>
                  </a:lnTo>
                  <a:lnTo>
                    <a:pt x="469195" y="358139"/>
                  </a:lnTo>
                  <a:lnTo>
                    <a:pt x="426295" y="358139"/>
                  </a:lnTo>
                  <a:lnTo>
                    <a:pt x="413948" y="379729"/>
                  </a:lnTo>
                  <a:lnTo>
                    <a:pt x="398392" y="397509"/>
                  </a:lnTo>
                  <a:lnTo>
                    <a:pt x="380046" y="412749"/>
                  </a:lnTo>
                  <a:lnTo>
                    <a:pt x="363471" y="422909"/>
                  </a:lnTo>
                  <a:close/>
                </a:path>
                <a:path w="594995" h="594360">
                  <a:moveTo>
                    <a:pt x="559488" y="229869"/>
                  </a:moveTo>
                  <a:lnTo>
                    <a:pt x="554278" y="229869"/>
                  </a:lnTo>
                  <a:lnTo>
                    <a:pt x="544873" y="228599"/>
                  </a:lnTo>
                  <a:lnTo>
                    <a:pt x="535955" y="224789"/>
                  </a:lnTo>
                  <a:lnTo>
                    <a:pt x="528014" y="219709"/>
                  </a:lnTo>
                  <a:lnTo>
                    <a:pt x="521538" y="212089"/>
                  </a:lnTo>
                  <a:lnTo>
                    <a:pt x="547978" y="212089"/>
                  </a:lnTo>
                  <a:lnTo>
                    <a:pt x="555023" y="213359"/>
                  </a:lnTo>
                  <a:lnTo>
                    <a:pt x="585517" y="213359"/>
                  </a:lnTo>
                  <a:lnTo>
                    <a:pt x="582159" y="218439"/>
                  </a:lnTo>
                  <a:lnTo>
                    <a:pt x="569160" y="227329"/>
                  </a:lnTo>
                  <a:lnTo>
                    <a:pt x="564697" y="228599"/>
                  </a:lnTo>
                  <a:lnTo>
                    <a:pt x="559488" y="229869"/>
                  </a:lnTo>
                  <a:close/>
                </a:path>
                <a:path w="594995" h="594360">
                  <a:moveTo>
                    <a:pt x="114519" y="380999"/>
                  </a:moveTo>
                  <a:lnTo>
                    <a:pt x="72852" y="380999"/>
                  </a:lnTo>
                  <a:lnTo>
                    <a:pt x="162142" y="344169"/>
                  </a:lnTo>
                  <a:lnTo>
                    <a:pt x="158666" y="332739"/>
                  </a:lnTo>
                  <a:lnTo>
                    <a:pt x="156096" y="321309"/>
                  </a:lnTo>
                  <a:lnTo>
                    <a:pt x="154504" y="308609"/>
                  </a:lnTo>
                  <a:lnTo>
                    <a:pt x="153957" y="297179"/>
                  </a:lnTo>
                  <a:lnTo>
                    <a:pt x="154504" y="284479"/>
                  </a:lnTo>
                  <a:lnTo>
                    <a:pt x="156096" y="273049"/>
                  </a:lnTo>
                  <a:lnTo>
                    <a:pt x="158666" y="261619"/>
                  </a:lnTo>
                  <a:lnTo>
                    <a:pt x="162142" y="250189"/>
                  </a:lnTo>
                  <a:lnTo>
                    <a:pt x="72852" y="213359"/>
                  </a:lnTo>
                  <a:lnTo>
                    <a:pt x="117496" y="213359"/>
                  </a:lnTo>
                  <a:lnTo>
                    <a:pt x="168094" y="234949"/>
                  </a:lnTo>
                  <a:lnTo>
                    <a:pt x="190209" y="234949"/>
                  </a:lnTo>
                  <a:lnTo>
                    <a:pt x="181743" y="247649"/>
                  </a:lnTo>
                  <a:lnTo>
                    <a:pt x="171814" y="297179"/>
                  </a:lnTo>
                  <a:lnTo>
                    <a:pt x="181743" y="346709"/>
                  </a:lnTo>
                  <a:lnTo>
                    <a:pt x="189608" y="358139"/>
                  </a:lnTo>
                  <a:lnTo>
                    <a:pt x="168094" y="358139"/>
                  </a:lnTo>
                  <a:lnTo>
                    <a:pt x="114519" y="380999"/>
                  </a:lnTo>
                  <a:close/>
                </a:path>
                <a:path w="594995" h="594360">
                  <a:moveTo>
                    <a:pt x="190894" y="593089"/>
                  </a:moveTo>
                  <a:lnTo>
                    <a:pt x="175535" y="590549"/>
                  </a:lnTo>
                  <a:lnTo>
                    <a:pt x="162537" y="581659"/>
                  </a:lnTo>
                  <a:lnTo>
                    <a:pt x="154143" y="568959"/>
                  </a:lnTo>
                  <a:lnTo>
                    <a:pt x="151050" y="553719"/>
                  </a:lnTo>
                  <a:lnTo>
                    <a:pt x="153957" y="538479"/>
                  </a:lnTo>
                  <a:lnTo>
                    <a:pt x="161445" y="527049"/>
                  </a:lnTo>
                  <a:lnTo>
                    <a:pt x="172002" y="518159"/>
                  </a:lnTo>
                  <a:lnTo>
                    <a:pt x="184511" y="514349"/>
                  </a:lnTo>
                  <a:lnTo>
                    <a:pt x="197858" y="514349"/>
                  </a:lnTo>
                  <a:lnTo>
                    <a:pt x="235063" y="425449"/>
                  </a:lnTo>
                  <a:lnTo>
                    <a:pt x="214345" y="412749"/>
                  </a:lnTo>
                  <a:lnTo>
                    <a:pt x="195998" y="397509"/>
                  </a:lnTo>
                  <a:lnTo>
                    <a:pt x="180441" y="379729"/>
                  </a:lnTo>
                  <a:lnTo>
                    <a:pt x="168094" y="358139"/>
                  </a:lnTo>
                  <a:lnTo>
                    <a:pt x="189608" y="358139"/>
                  </a:lnTo>
                  <a:lnTo>
                    <a:pt x="208833" y="386079"/>
                  </a:lnTo>
                  <a:lnTo>
                    <a:pt x="249038" y="414019"/>
                  </a:lnTo>
                  <a:lnTo>
                    <a:pt x="298310" y="422909"/>
                  </a:lnTo>
                  <a:lnTo>
                    <a:pt x="363471" y="422909"/>
                  </a:lnTo>
                  <a:lnTo>
                    <a:pt x="359328" y="425449"/>
                  </a:lnTo>
                  <a:lnTo>
                    <a:pt x="361985" y="431799"/>
                  </a:lnTo>
                  <a:lnTo>
                    <a:pt x="250690" y="431799"/>
                  </a:lnTo>
                  <a:lnTo>
                    <a:pt x="213485" y="520699"/>
                  </a:lnTo>
                  <a:lnTo>
                    <a:pt x="223018" y="530859"/>
                  </a:lnTo>
                  <a:lnTo>
                    <a:pt x="228924" y="542289"/>
                  </a:lnTo>
                  <a:lnTo>
                    <a:pt x="230645" y="554989"/>
                  </a:lnTo>
                  <a:lnTo>
                    <a:pt x="227621" y="568959"/>
                  </a:lnTo>
                  <a:lnTo>
                    <a:pt x="218542" y="581659"/>
                  </a:lnTo>
                  <a:lnTo>
                    <a:pt x="205765" y="590549"/>
                  </a:lnTo>
                  <a:lnTo>
                    <a:pt x="190894" y="593089"/>
                  </a:lnTo>
                  <a:close/>
                </a:path>
                <a:path w="594995" h="594360">
                  <a:moveTo>
                    <a:pt x="554756" y="443229"/>
                  </a:moveTo>
                  <a:lnTo>
                    <a:pt x="539397" y="439419"/>
                  </a:lnTo>
                  <a:lnTo>
                    <a:pt x="527619" y="431799"/>
                  </a:lnTo>
                  <a:lnTo>
                    <a:pt x="519400" y="421639"/>
                  </a:lnTo>
                  <a:lnTo>
                    <a:pt x="515226" y="408939"/>
                  </a:lnTo>
                  <a:lnTo>
                    <a:pt x="515587" y="396239"/>
                  </a:lnTo>
                  <a:lnTo>
                    <a:pt x="426295" y="358139"/>
                  </a:lnTo>
                  <a:lnTo>
                    <a:pt x="469195" y="358139"/>
                  </a:lnTo>
                  <a:lnTo>
                    <a:pt x="521538" y="379729"/>
                  </a:lnTo>
                  <a:lnTo>
                    <a:pt x="586261" y="379729"/>
                  </a:lnTo>
                  <a:lnTo>
                    <a:pt x="591297" y="387349"/>
                  </a:lnTo>
                  <a:lnTo>
                    <a:pt x="594390" y="402589"/>
                  </a:lnTo>
                  <a:lnTo>
                    <a:pt x="591483" y="417829"/>
                  </a:lnTo>
                  <a:lnTo>
                    <a:pt x="582403" y="431799"/>
                  </a:lnTo>
                  <a:lnTo>
                    <a:pt x="569626" y="439419"/>
                  </a:lnTo>
                  <a:lnTo>
                    <a:pt x="554756" y="443229"/>
                  </a:lnTo>
                  <a:close/>
                </a:path>
                <a:path w="594995" h="594360">
                  <a:moveTo>
                    <a:pt x="45319" y="443229"/>
                  </a:moveTo>
                  <a:lnTo>
                    <a:pt x="40111" y="443229"/>
                  </a:lnTo>
                  <a:lnTo>
                    <a:pt x="28659" y="440689"/>
                  </a:lnTo>
                  <a:lnTo>
                    <a:pt x="18253" y="436879"/>
                  </a:lnTo>
                  <a:lnTo>
                    <a:pt x="9661" y="427989"/>
                  </a:lnTo>
                  <a:lnTo>
                    <a:pt x="3649" y="417829"/>
                  </a:lnTo>
                  <a:lnTo>
                    <a:pt x="743" y="402589"/>
                  </a:lnTo>
                  <a:lnTo>
                    <a:pt x="3837" y="387349"/>
                  </a:lnTo>
                  <a:lnTo>
                    <a:pt x="12231" y="374649"/>
                  </a:lnTo>
                  <a:lnTo>
                    <a:pt x="25229" y="365759"/>
                  </a:lnTo>
                  <a:lnTo>
                    <a:pt x="29693" y="364489"/>
                  </a:lnTo>
                  <a:lnTo>
                    <a:pt x="34903" y="363219"/>
                  </a:lnTo>
                  <a:lnTo>
                    <a:pt x="40111" y="363219"/>
                  </a:lnTo>
                  <a:lnTo>
                    <a:pt x="49516" y="364489"/>
                  </a:lnTo>
                  <a:lnTo>
                    <a:pt x="58434" y="368299"/>
                  </a:lnTo>
                  <a:lnTo>
                    <a:pt x="66375" y="373379"/>
                  </a:lnTo>
                  <a:lnTo>
                    <a:pt x="70693" y="378459"/>
                  </a:lnTo>
                  <a:lnTo>
                    <a:pt x="35647" y="378459"/>
                  </a:lnTo>
                  <a:lnTo>
                    <a:pt x="26716" y="382269"/>
                  </a:lnTo>
                  <a:lnTo>
                    <a:pt x="22252" y="387349"/>
                  </a:lnTo>
                  <a:lnTo>
                    <a:pt x="17788" y="397509"/>
                  </a:lnTo>
                  <a:lnTo>
                    <a:pt x="17788" y="405129"/>
                  </a:lnTo>
                  <a:lnTo>
                    <a:pt x="42343" y="425449"/>
                  </a:lnTo>
                  <a:lnTo>
                    <a:pt x="71908" y="425449"/>
                  </a:lnTo>
                  <a:lnTo>
                    <a:pt x="66771" y="431799"/>
                  </a:lnTo>
                  <a:lnTo>
                    <a:pt x="54993" y="439419"/>
                  </a:lnTo>
                  <a:lnTo>
                    <a:pt x="50528" y="441959"/>
                  </a:lnTo>
                  <a:lnTo>
                    <a:pt x="45319" y="443229"/>
                  </a:lnTo>
                  <a:close/>
                </a:path>
                <a:path w="594995" h="594360">
                  <a:moveTo>
                    <a:pt x="586261" y="379729"/>
                  </a:moveTo>
                  <a:lnTo>
                    <a:pt x="521538" y="379729"/>
                  </a:lnTo>
                  <a:lnTo>
                    <a:pt x="530979" y="370839"/>
                  </a:lnTo>
                  <a:lnTo>
                    <a:pt x="542931" y="364489"/>
                  </a:lnTo>
                  <a:lnTo>
                    <a:pt x="556279" y="363219"/>
                  </a:lnTo>
                  <a:lnTo>
                    <a:pt x="569905" y="365759"/>
                  </a:lnTo>
                  <a:lnTo>
                    <a:pt x="582903" y="374649"/>
                  </a:lnTo>
                  <a:lnTo>
                    <a:pt x="586261" y="379729"/>
                  </a:lnTo>
                  <a:close/>
                </a:path>
                <a:path w="594995" h="594360">
                  <a:moveTo>
                    <a:pt x="71908" y="425449"/>
                  </a:moveTo>
                  <a:lnTo>
                    <a:pt x="48295" y="425449"/>
                  </a:lnTo>
                  <a:lnTo>
                    <a:pt x="57225" y="421639"/>
                  </a:lnTo>
                  <a:lnTo>
                    <a:pt x="61690" y="417829"/>
                  </a:lnTo>
                  <a:lnTo>
                    <a:pt x="66155" y="405129"/>
                  </a:lnTo>
                  <a:lnTo>
                    <a:pt x="66155" y="398779"/>
                  </a:lnTo>
                  <a:lnTo>
                    <a:pt x="41598" y="378459"/>
                  </a:lnTo>
                  <a:lnTo>
                    <a:pt x="70693" y="378459"/>
                  </a:lnTo>
                  <a:lnTo>
                    <a:pt x="72852" y="380999"/>
                  </a:lnTo>
                  <a:lnTo>
                    <a:pt x="114519" y="380999"/>
                  </a:lnTo>
                  <a:lnTo>
                    <a:pt x="78803" y="396239"/>
                  </a:lnTo>
                  <a:lnTo>
                    <a:pt x="79164" y="408939"/>
                  </a:lnTo>
                  <a:lnTo>
                    <a:pt x="74990" y="421639"/>
                  </a:lnTo>
                  <a:lnTo>
                    <a:pt x="71908" y="425449"/>
                  </a:lnTo>
                  <a:close/>
                </a:path>
                <a:path w="594995" h="594360">
                  <a:moveTo>
                    <a:pt x="309705" y="439419"/>
                  </a:moveTo>
                  <a:lnTo>
                    <a:pt x="285429" y="439419"/>
                  </a:lnTo>
                  <a:lnTo>
                    <a:pt x="273570" y="438149"/>
                  </a:lnTo>
                  <a:lnTo>
                    <a:pt x="261991" y="435609"/>
                  </a:lnTo>
                  <a:lnTo>
                    <a:pt x="250690" y="431799"/>
                  </a:lnTo>
                  <a:lnTo>
                    <a:pt x="344445" y="431799"/>
                  </a:lnTo>
                  <a:lnTo>
                    <a:pt x="333144" y="435609"/>
                  </a:lnTo>
                  <a:lnTo>
                    <a:pt x="321564" y="438149"/>
                  </a:lnTo>
                  <a:lnTo>
                    <a:pt x="309705" y="439419"/>
                  </a:lnTo>
                  <a:close/>
                </a:path>
                <a:path w="594995" h="594360">
                  <a:moveTo>
                    <a:pt x="409180" y="594359"/>
                  </a:moveTo>
                  <a:lnTo>
                    <a:pt x="403973" y="594359"/>
                  </a:lnTo>
                  <a:lnTo>
                    <a:pt x="392521" y="591819"/>
                  </a:lnTo>
                  <a:lnTo>
                    <a:pt x="382115" y="586739"/>
                  </a:lnTo>
                  <a:lnTo>
                    <a:pt x="373523" y="579119"/>
                  </a:lnTo>
                  <a:lnTo>
                    <a:pt x="367513" y="568959"/>
                  </a:lnTo>
                  <a:lnTo>
                    <a:pt x="364385" y="554989"/>
                  </a:lnTo>
                  <a:lnTo>
                    <a:pt x="365931" y="542289"/>
                  </a:lnTo>
                  <a:lnTo>
                    <a:pt x="371803" y="530859"/>
                  </a:lnTo>
                  <a:lnTo>
                    <a:pt x="381650" y="520699"/>
                  </a:lnTo>
                  <a:lnTo>
                    <a:pt x="344445" y="431799"/>
                  </a:lnTo>
                  <a:lnTo>
                    <a:pt x="361985" y="431799"/>
                  </a:lnTo>
                  <a:lnTo>
                    <a:pt x="396532" y="514349"/>
                  </a:lnTo>
                  <a:lnTo>
                    <a:pt x="403973" y="514349"/>
                  </a:lnTo>
                  <a:lnTo>
                    <a:pt x="415425" y="515619"/>
                  </a:lnTo>
                  <a:lnTo>
                    <a:pt x="425830" y="520699"/>
                  </a:lnTo>
                  <a:lnTo>
                    <a:pt x="434422" y="528319"/>
                  </a:lnTo>
                  <a:lnTo>
                    <a:pt x="435174" y="529589"/>
                  </a:lnTo>
                  <a:lnTo>
                    <a:pt x="395042" y="529589"/>
                  </a:lnTo>
                  <a:lnTo>
                    <a:pt x="387311" y="534669"/>
                  </a:lnTo>
                  <a:lnTo>
                    <a:pt x="382300" y="542289"/>
                  </a:lnTo>
                  <a:lnTo>
                    <a:pt x="380498" y="552449"/>
                  </a:lnTo>
                  <a:lnTo>
                    <a:pt x="382394" y="561339"/>
                  </a:lnTo>
                  <a:lnTo>
                    <a:pt x="386091" y="567689"/>
                  </a:lnTo>
                  <a:lnTo>
                    <a:pt x="391323" y="571499"/>
                  </a:lnTo>
                  <a:lnTo>
                    <a:pt x="397671" y="575309"/>
                  </a:lnTo>
                  <a:lnTo>
                    <a:pt x="436049" y="575309"/>
                  </a:lnTo>
                  <a:lnTo>
                    <a:pt x="431852" y="581659"/>
                  </a:lnTo>
                  <a:lnTo>
                    <a:pt x="418855" y="590549"/>
                  </a:lnTo>
                  <a:lnTo>
                    <a:pt x="414390" y="593089"/>
                  </a:lnTo>
                  <a:lnTo>
                    <a:pt x="409180" y="594359"/>
                  </a:lnTo>
                  <a:close/>
                </a:path>
                <a:path w="594995" h="594360">
                  <a:moveTo>
                    <a:pt x="436049" y="575309"/>
                  </a:moveTo>
                  <a:lnTo>
                    <a:pt x="410670" y="575309"/>
                  </a:lnTo>
                  <a:lnTo>
                    <a:pt x="413645" y="574039"/>
                  </a:lnTo>
                  <a:lnTo>
                    <a:pt x="419598" y="572769"/>
                  </a:lnTo>
                  <a:lnTo>
                    <a:pt x="424062" y="567689"/>
                  </a:lnTo>
                  <a:lnTo>
                    <a:pt x="426295" y="561339"/>
                  </a:lnTo>
                  <a:lnTo>
                    <a:pt x="428527" y="556259"/>
                  </a:lnTo>
                  <a:lnTo>
                    <a:pt x="428527" y="549909"/>
                  </a:lnTo>
                  <a:lnTo>
                    <a:pt x="426295" y="543559"/>
                  </a:lnTo>
                  <a:lnTo>
                    <a:pt x="422598" y="537209"/>
                  </a:lnTo>
                  <a:lnTo>
                    <a:pt x="417366" y="533399"/>
                  </a:lnTo>
                  <a:lnTo>
                    <a:pt x="411018" y="529589"/>
                  </a:lnTo>
                  <a:lnTo>
                    <a:pt x="435174" y="529589"/>
                  </a:lnTo>
                  <a:lnTo>
                    <a:pt x="440434" y="538479"/>
                  </a:lnTo>
                  <a:lnTo>
                    <a:pt x="443340" y="554989"/>
                  </a:lnTo>
                  <a:lnTo>
                    <a:pt x="440247" y="568959"/>
                  </a:lnTo>
                  <a:lnTo>
                    <a:pt x="436049" y="57530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/>
          <p:nvPr/>
        </p:nvSpPr>
        <p:spPr>
          <a:xfrm>
            <a:off x="7163110" y="3080203"/>
            <a:ext cx="179705" cy="412750"/>
          </a:xfrm>
          <a:custGeom>
            <a:avLst/>
            <a:gdLst/>
            <a:ahLst/>
            <a:cxnLst/>
            <a:rect l="l" t="t" r="r" b="b"/>
            <a:pathLst>
              <a:path w="179704" h="412750">
                <a:moveTo>
                  <a:pt x="170895" y="0"/>
                </a:moveTo>
                <a:lnTo>
                  <a:pt x="0" y="61101"/>
                </a:lnTo>
                <a:lnTo>
                  <a:pt x="0" y="127578"/>
                </a:lnTo>
                <a:lnTo>
                  <a:pt x="97775" y="97310"/>
                </a:lnTo>
                <a:lnTo>
                  <a:pt x="97775" y="412439"/>
                </a:lnTo>
                <a:lnTo>
                  <a:pt x="179681" y="412439"/>
                </a:lnTo>
                <a:lnTo>
                  <a:pt x="179681" y="0"/>
                </a:lnTo>
                <a:lnTo>
                  <a:pt x="170895" y="0"/>
                </a:lnTo>
                <a:close/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4044690" y="3012003"/>
            <a:ext cx="1067435" cy="452120"/>
            <a:chOff x="4044690" y="3012003"/>
            <a:chExt cx="1067435" cy="45212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6659" y="3219912"/>
              <a:ext cx="148701" cy="17821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058977" y="3026573"/>
              <a:ext cx="608965" cy="423545"/>
            </a:xfrm>
            <a:custGeom>
              <a:avLst/>
              <a:gdLst/>
              <a:ahLst/>
              <a:cxnLst/>
              <a:rect l="l" t="t" r="r" b="b"/>
              <a:pathLst>
                <a:path w="608964" h="423545">
                  <a:moveTo>
                    <a:pt x="207748" y="1414"/>
                  </a:moveTo>
                  <a:lnTo>
                    <a:pt x="149051" y="8674"/>
                  </a:lnTo>
                  <a:lnTo>
                    <a:pt x="97891" y="29890"/>
                  </a:lnTo>
                  <a:lnTo>
                    <a:pt x="56082" y="63810"/>
                  </a:lnTo>
                  <a:lnTo>
                    <a:pt x="25249" y="109376"/>
                  </a:lnTo>
                  <a:lnTo>
                    <a:pt x="6312" y="164606"/>
                  </a:lnTo>
                  <a:lnTo>
                    <a:pt x="0" y="227710"/>
                  </a:lnTo>
                  <a:lnTo>
                    <a:pt x="0" y="257128"/>
                  </a:lnTo>
                  <a:lnTo>
                    <a:pt x="9987" y="325088"/>
                  </a:lnTo>
                  <a:lnTo>
                    <a:pt x="39948" y="377914"/>
                  </a:lnTo>
                  <a:lnTo>
                    <a:pt x="86232" y="411858"/>
                  </a:lnTo>
                  <a:lnTo>
                    <a:pt x="144999" y="423173"/>
                  </a:lnTo>
                  <a:lnTo>
                    <a:pt x="164544" y="422042"/>
                  </a:lnTo>
                  <a:lnTo>
                    <a:pt x="216887" y="405069"/>
                  </a:lnTo>
                  <a:lnTo>
                    <a:pt x="256494" y="369799"/>
                  </a:lnTo>
                  <a:lnTo>
                    <a:pt x="279141" y="319996"/>
                  </a:lnTo>
                  <a:lnTo>
                    <a:pt x="283499" y="281738"/>
                  </a:lnTo>
                  <a:lnTo>
                    <a:pt x="281520" y="251860"/>
                  </a:lnTo>
                  <a:lnTo>
                    <a:pt x="265692" y="201226"/>
                  </a:lnTo>
                  <a:lnTo>
                    <a:pt x="234635" y="163640"/>
                  </a:lnTo>
                  <a:lnTo>
                    <a:pt x="191955" y="144405"/>
                  </a:lnTo>
                  <a:lnTo>
                    <a:pt x="142544" y="144087"/>
                  </a:lnTo>
                  <a:lnTo>
                    <a:pt x="101136" y="160776"/>
                  </a:lnTo>
                  <a:lnTo>
                    <a:pt x="83664" y="175379"/>
                  </a:lnTo>
                  <a:lnTo>
                    <a:pt x="88740" y="151848"/>
                  </a:lnTo>
                  <a:lnTo>
                    <a:pt x="108997" y="112953"/>
                  </a:lnTo>
                  <a:lnTo>
                    <a:pt x="142438" y="85285"/>
                  </a:lnTo>
                  <a:lnTo>
                    <a:pt x="187050" y="70859"/>
                  </a:lnTo>
                  <a:lnTo>
                    <a:pt x="213401" y="68737"/>
                  </a:lnTo>
                  <a:lnTo>
                    <a:pt x="221316" y="68737"/>
                  </a:lnTo>
                  <a:lnTo>
                    <a:pt x="221316" y="1414"/>
                  </a:lnTo>
                  <a:lnTo>
                    <a:pt x="207748" y="1414"/>
                  </a:lnTo>
                  <a:close/>
                </a:path>
                <a:path w="608964" h="423545">
                  <a:moveTo>
                    <a:pt x="469483" y="66191"/>
                  </a:moveTo>
                  <a:lnTo>
                    <a:pt x="513106" y="89575"/>
                  </a:lnTo>
                  <a:lnTo>
                    <a:pt x="526267" y="140209"/>
                  </a:lnTo>
                  <a:lnTo>
                    <a:pt x="527144" y="164064"/>
                  </a:lnTo>
                  <a:lnTo>
                    <a:pt x="527144" y="261937"/>
                  </a:lnTo>
                  <a:lnTo>
                    <a:pt x="523399" y="304085"/>
                  </a:lnTo>
                  <a:lnTo>
                    <a:pt x="505610" y="344058"/>
                  </a:lnTo>
                  <a:lnTo>
                    <a:pt x="470049" y="357264"/>
                  </a:lnTo>
                  <a:lnTo>
                    <a:pt x="455958" y="355738"/>
                  </a:lnTo>
                  <a:lnTo>
                    <a:pt x="420072" y="318971"/>
                  </a:lnTo>
                  <a:lnTo>
                    <a:pt x="412388" y="257977"/>
                  </a:lnTo>
                  <a:lnTo>
                    <a:pt x="412388" y="157841"/>
                  </a:lnTo>
                  <a:lnTo>
                    <a:pt x="416439" y="116872"/>
                  </a:lnTo>
                  <a:lnTo>
                    <a:pt x="434717" y="78708"/>
                  </a:lnTo>
                  <a:lnTo>
                    <a:pt x="469483" y="66191"/>
                  </a:lnTo>
                  <a:close/>
                </a:path>
                <a:path w="608964" h="423545">
                  <a:moveTo>
                    <a:pt x="469483" y="0"/>
                  </a:moveTo>
                  <a:lnTo>
                    <a:pt x="410079" y="11173"/>
                  </a:lnTo>
                  <a:lnTo>
                    <a:pt x="366410" y="44693"/>
                  </a:lnTo>
                  <a:lnTo>
                    <a:pt x="339629" y="99782"/>
                  </a:lnTo>
                  <a:lnTo>
                    <a:pt x="330701" y="175662"/>
                  </a:lnTo>
                  <a:lnTo>
                    <a:pt x="330701" y="251471"/>
                  </a:lnTo>
                  <a:lnTo>
                    <a:pt x="333298" y="290507"/>
                  </a:lnTo>
                  <a:lnTo>
                    <a:pt x="351530" y="354153"/>
                  </a:lnTo>
                  <a:lnTo>
                    <a:pt x="386949" y="398192"/>
                  </a:lnTo>
                  <a:lnTo>
                    <a:pt x="438392" y="420397"/>
                  </a:lnTo>
                  <a:lnTo>
                    <a:pt x="470049" y="423173"/>
                  </a:lnTo>
                  <a:lnTo>
                    <a:pt x="502059" y="420344"/>
                  </a:lnTo>
                  <a:lnTo>
                    <a:pt x="553784" y="397715"/>
                  </a:lnTo>
                  <a:lnTo>
                    <a:pt x="588957" y="352774"/>
                  </a:lnTo>
                  <a:lnTo>
                    <a:pt x="606622" y="287431"/>
                  </a:lnTo>
                  <a:lnTo>
                    <a:pt x="608830" y="247228"/>
                  </a:lnTo>
                  <a:lnTo>
                    <a:pt x="608830" y="171419"/>
                  </a:lnTo>
                  <a:lnTo>
                    <a:pt x="606234" y="132395"/>
                  </a:lnTo>
                  <a:lnTo>
                    <a:pt x="588003" y="68843"/>
                  </a:lnTo>
                  <a:lnTo>
                    <a:pt x="552583" y="24928"/>
                  </a:lnTo>
                  <a:lnTo>
                    <a:pt x="501140" y="2769"/>
                  </a:lnTo>
                  <a:lnTo>
                    <a:pt x="469483" y="0"/>
                  </a:lnTo>
                  <a:close/>
                </a:path>
              </a:pathLst>
            </a:custGeom>
            <a:ln w="2857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07508" y="3012003"/>
              <a:ext cx="207210" cy="22007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58502" y="3291196"/>
              <a:ext cx="98672" cy="125882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4787652" y="3069853"/>
              <a:ext cx="241300" cy="343535"/>
            </a:xfrm>
            <a:custGeom>
              <a:avLst/>
              <a:gdLst/>
              <a:ahLst/>
              <a:cxnLst/>
              <a:rect l="l" t="t" r="r" b="b"/>
              <a:pathLst>
                <a:path w="241300" h="343535">
                  <a:moveTo>
                    <a:pt x="200965" y="0"/>
                  </a:moveTo>
                  <a:lnTo>
                    <a:pt x="0" y="321905"/>
                  </a:lnTo>
                  <a:lnTo>
                    <a:pt x="39853" y="343403"/>
                  </a:lnTo>
                  <a:lnTo>
                    <a:pt x="240819" y="21498"/>
                  </a:lnTo>
                  <a:lnTo>
                    <a:pt x="200965" y="0"/>
                  </a:lnTo>
                  <a:close/>
                </a:path>
              </a:pathLst>
            </a:custGeom>
            <a:ln w="28574">
              <a:solidFill>
                <a:srgbClr val="00A3AE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04233" y="3243956"/>
              <a:ext cx="207493" cy="22007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6782845" y="3611503"/>
            <a:ext cx="1056640" cy="411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0005">
              <a:lnSpc>
                <a:spcPct val="114999"/>
              </a:lnSpc>
              <a:spcBef>
                <a:spcPts val="100"/>
              </a:spcBef>
            </a:pPr>
            <a:r>
              <a:rPr dirty="0" sz="1100" spc="-15">
                <a:solidFill>
                  <a:srgbClr val="305868"/>
                </a:solidFill>
                <a:latin typeface="Trebuchet MS"/>
                <a:cs typeface="Trebuchet MS"/>
              </a:rPr>
              <a:t>On</a:t>
            </a:r>
            <a:r>
              <a:rPr dirty="0" sz="1100" spc="-1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100" spc="-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 spc="-10">
                <a:solidFill>
                  <a:srgbClr val="305868"/>
                </a:solidFill>
                <a:latin typeface="Trebuchet MS"/>
                <a:cs typeface="Trebuchet MS"/>
              </a:rPr>
              <a:t>Dat</a:t>
            </a:r>
            <a:r>
              <a:rPr dirty="0" sz="1100" spc="-5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1100" spc="-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 spc="-5">
                <a:solidFill>
                  <a:srgbClr val="305868"/>
                </a:solidFill>
                <a:latin typeface="Trebuchet MS"/>
                <a:cs typeface="Trebuchet MS"/>
              </a:rPr>
              <a:t>Cloud  </a:t>
            </a:r>
            <a:r>
              <a:rPr dirty="0" sz="1100" spc="-35">
                <a:solidFill>
                  <a:srgbClr val="305868"/>
                </a:solidFill>
                <a:latin typeface="Trebuchet MS"/>
                <a:cs typeface="Trebuchet MS"/>
              </a:rPr>
              <a:t>fo</a:t>
            </a:r>
            <a:r>
              <a:rPr dirty="0" sz="1100" spc="-2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100" spc="-6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 spc="30">
                <a:solidFill>
                  <a:srgbClr val="305868"/>
                </a:solidFill>
                <a:latin typeface="Trebuchet MS"/>
                <a:cs typeface="Trebuchet MS"/>
              </a:rPr>
              <a:t>Busines</a:t>
            </a:r>
            <a:r>
              <a:rPr dirty="0" sz="1100" spc="30">
                <a:solidFill>
                  <a:srgbClr val="305868"/>
                </a:solidFill>
                <a:latin typeface="Trebuchet MS"/>
                <a:cs typeface="Trebuchet MS"/>
              </a:rPr>
              <a:t>s</a:t>
            </a:r>
            <a:r>
              <a:rPr dirty="0" sz="1100" spc="-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 spc="-100">
                <a:solidFill>
                  <a:srgbClr val="305868"/>
                </a:solidFill>
                <a:latin typeface="Trebuchet MS"/>
                <a:cs typeface="Trebuchet MS"/>
              </a:rPr>
              <a:t>&amp;</a:t>
            </a:r>
            <a:r>
              <a:rPr dirty="0" sz="1100" spc="-6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 spc="-35">
                <a:solidFill>
                  <a:srgbClr val="305868"/>
                </a:solidFill>
                <a:latin typeface="Trebuchet MS"/>
                <a:cs typeface="Trebuchet MS"/>
              </a:rPr>
              <a:t>I</a:t>
            </a:r>
            <a:r>
              <a:rPr dirty="0" sz="1100" spc="1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84027" y="1632000"/>
            <a:ext cx="594360" cy="594995"/>
          </a:xfrm>
          <a:custGeom>
            <a:avLst/>
            <a:gdLst/>
            <a:ahLst/>
            <a:cxnLst/>
            <a:rect l="l" t="t" r="r" b="b"/>
            <a:pathLst>
              <a:path w="594360" h="594994">
                <a:moveTo>
                  <a:pt x="422224" y="313715"/>
                </a:moveTo>
                <a:lnTo>
                  <a:pt x="420865" y="294487"/>
                </a:lnTo>
                <a:lnTo>
                  <a:pt x="416890" y="275602"/>
                </a:lnTo>
                <a:lnTo>
                  <a:pt x="410425" y="257403"/>
                </a:lnTo>
                <a:lnTo>
                  <a:pt x="401624" y="240245"/>
                </a:lnTo>
                <a:lnTo>
                  <a:pt x="388378" y="248323"/>
                </a:lnTo>
                <a:lnTo>
                  <a:pt x="396227" y="263601"/>
                </a:lnTo>
                <a:lnTo>
                  <a:pt x="401993" y="279641"/>
                </a:lnTo>
                <a:lnTo>
                  <a:pt x="405561" y="296367"/>
                </a:lnTo>
                <a:lnTo>
                  <a:pt x="406768" y="313715"/>
                </a:lnTo>
                <a:lnTo>
                  <a:pt x="396963" y="362369"/>
                </a:lnTo>
                <a:lnTo>
                  <a:pt x="370179" y="402056"/>
                </a:lnTo>
                <a:lnTo>
                  <a:pt x="330428" y="428802"/>
                </a:lnTo>
                <a:lnTo>
                  <a:pt x="281724" y="438607"/>
                </a:lnTo>
                <a:lnTo>
                  <a:pt x="233019" y="428802"/>
                </a:lnTo>
                <a:lnTo>
                  <a:pt x="193268" y="402056"/>
                </a:lnTo>
                <a:lnTo>
                  <a:pt x="166497" y="362369"/>
                </a:lnTo>
                <a:lnTo>
                  <a:pt x="156679" y="313715"/>
                </a:lnTo>
                <a:lnTo>
                  <a:pt x="166065" y="264642"/>
                </a:lnTo>
                <a:lnTo>
                  <a:pt x="192620" y="224726"/>
                </a:lnTo>
                <a:lnTo>
                  <a:pt x="232295" y="197891"/>
                </a:lnTo>
                <a:lnTo>
                  <a:pt x="280987" y="188087"/>
                </a:lnTo>
                <a:lnTo>
                  <a:pt x="298043" y="189293"/>
                </a:lnTo>
                <a:lnTo>
                  <a:pt x="314820" y="192862"/>
                </a:lnTo>
                <a:lnTo>
                  <a:pt x="331050" y="198615"/>
                </a:lnTo>
                <a:lnTo>
                  <a:pt x="346456" y="206451"/>
                </a:lnTo>
                <a:lnTo>
                  <a:pt x="354545" y="193230"/>
                </a:lnTo>
                <a:lnTo>
                  <a:pt x="337362" y="184429"/>
                </a:lnTo>
                <a:lnTo>
                  <a:pt x="319151" y="177977"/>
                </a:lnTo>
                <a:lnTo>
                  <a:pt x="300240" y="174002"/>
                </a:lnTo>
                <a:lnTo>
                  <a:pt x="280987" y="172656"/>
                </a:lnTo>
                <a:lnTo>
                  <a:pt x="236359" y="179844"/>
                </a:lnTo>
                <a:lnTo>
                  <a:pt x="197586" y="199872"/>
                </a:lnTo>
                <a:lnTo>
                  <a:pt x="167017" y="230416"/>
                </a:lnTo>
                <a:lnTo>
                  <a:pt x="146964" y="269138"/>
                </a:lnTo>
                <a:lnTo>
                  <a:pt x="139763" y="313715"/>
                </a:lnTo>
                <a:lnTo>
                  <a:pt x="146964" y="358292"/>
                </a:lnTo>
                <a:lnTo>
                  <a:pt x="167017" y="397014"/>
                </a:lnTo>
                <a:lnTo>
                  <a:pt x="197586" y="427545"/>
                </a:lnTo>
                <a:lnTo>
                  <a:pt x="236359" y="447586"/>
                </a:lnTo>
                <a:lnTo>
                  <a:pt x="280987" y="454774"/>
                </a:lnTo>
                <a:lnTo>
                  <a:pt x="325615" y="447586"/>
                </a:lnTo>
                <a:lnTo>
                  <a:pt x="364388" y="427545"/>
                </a:lnTo>
                <a:lnTo>
                  <a:pt x="394970" y="397014"/>
                </a:lnTo>
                <a:lnTo>
                  <a:pt x="415023" y="358292"/>
                </a:lnTo>
                <a:lnTo>
                  <a:pt x="422224" y="313715"/>
                </a:lnTo>
                <a:close/>
              </a:path>
              <a:path w="594360" h="594994">
                <a:moveTo>
                  <a:pt x="492836" y="313715"/>
                </a:moveTo>
                <a:lnTo>
                  <a:pt x="490232" y="280454"/>
                </a:lnTo>
                <a:lnTo>
                  <a:pt x="482536" y="248234"/>
                </a:lnTo>
                <a:lnTo>
                  <a:pt x="469874" y="217525"/>
                </a:lnTo>
                <a:lnTo>
                  <a:pt x="452374" y="188823"/>
                </a:lnTo>
                <a:lnTo>
                  <a:pt x="439877" y="198374"/>
                </a:lnTo>
                <a:lnTo>
                  <a:pt x="456285" y="224764"/>
                </a:lnTo>
                <a:lnTo>
                  <a:pt x="468007" y="253009"/>
                </a:lnTo>
                <a:lnTo>
                  <a:pt x="475043" y="282778"/>
                </a:lnTo>
                <a:lnTo>
                  <a:pt x="477393" y="313715"/>
                </a:lnTo>
                <a:lnTo>
                  <a:pt x="472224" y="358546"/>
                </a:lnTo>
                <a:lnTo>
                  <a:pt x="457517" y="399694"/>
                </a:lnTo>
                <a:lnTo>
                  <a:pt x="434428" y="435978"/>
                </a:lnTo>
                <a:lnTo>
                  <a:pt x="404126" y="466229"/>
                </a:lnTo>
                <a:lnTo>
                  <a:pt x="367804" y="489292"/>
                </a:lnTo>
                <a:lnTo>
                  <a:pt x="326605" y="503986"/>
                </a:lnTo>
                <a:lnTo>
                  <a:pt x="281724" y="509143"/>
                </a:lnTo>
                <a:lnTo>
                  <a:pt x="236842" y="503986"/>
                </a:lnTo>
                <a:lnTo>
                  <a:pt x="195643" y="489292"/>
                </a:lnTo>
                <a:lnTo>
                  <a:pt x="159321" y="466229"/>
                </a:lnTo>
                <a:lnTo>
                  <a:pt x="129019" y="435978"/>
                </a:lnTo>
                <a:lnTo>
                  <a:pt x="105930" y="399694"/>
                </a:lnTo>
                <a:lnTo>
                  <a:pt x="91224" y="358546"/>
                </a:lnTo>
                <a:lnTo>
                  <a:pt x="86055" y="313715"/>
                </a:lnTo>
                <a:lnTo>
                  <a:pt x="91224" y="268884"/>
                </a:lnTo>
                <a:lnTo>
                  <a:pt x="105930" y="227736"/>
                </a:lnTo>
                <a:lnTo>
                  <a:pt x="129019" y="191452"/>
                </a:lnTo>
                <a:lnTo>
                  <a:pt x="159321" y="161201"/>
                </a:lnTo>
                <a:lnTo>
                  <a:pt x="195643" y="138137"/>
                </a:lnTo>
                <a:lnTo>
                  <a:pt x="236842" y="123444"/>
                </a:lnTo>
                <a:lnTo>
                  <a:pt x="281724" y="118287"/>
                </a:lnTo>
                <a:lnTo>
                  <a:pt x="312699" y="120726"/>
                </a:lnTo>
                <a:lnTo>
                  <a:pt x="342506" y="127927"/>
                </a:lnTo>
                <a:lnTo>
                  <a:pt x="370789" y="139674"/>
                </a:lnTo>
                <a:lnTo>
                  <a:pt x="397205" y="155752"/>
                </a:lnTo>
                <a:lnTo>
                  <a:pt x="406031" y="142532"/>
                </a:lnTo>
                <a:lnTo>
                  <a:pt x="377393" y="125056"/>
                </a:lnTo>
                <a:lnTo>
                  <a:pt x="346824" y="112407"/>
                </a:lnTo>
                <a:lnTo>
                  <a:pt x="314591" y="104711"/>
                </a:lnTo>
                <a:lnTo>
                  <a:pt x="280987" y="102120"/>
                </a:lnTo>
                <a:lnTo>
                  <a:pt x="232422" y="107708"/>
                </a:lnTo>
                <a:lnTo>
                  <a:pt x="187845" y="123634"/>
                </a:lnTo>
                <a:lnTo>
                  <a:pt x="148501" y="148615"/>
                </a:lnTo>
                <a:lnTo>
                  <a:pt x="115697" y="181394"/>
                </a:lnTo>
                <a:lnTo>
                  <a:pt x="90678" y="220675"/>
                </a:lnTo>
                <a:lnTo>
                  <a:pt x="74739" y="265214"/>
                </a:lnTo>
                <a:lnTo>
                  <a:pt x="69138" y="313715"/>
                </a:lnTo>
                <a:lnTo>
                  <a:pt x="74739" y="362216"/>
                </a:lnTo>
                <a:lnTo>
                  <a:pt x="90678" y="406755"/>
                </a:lnTo>
                <a:lnTo>
                  <a:pt x="115697" y="446036"/>
                </a:lnTo>
                <a:lnTo>
                  <a:pt x="148501" y="478815"/>
                </a:lnTo>
                <a:lnTo>
                  <a:pt x="187845" y="503796"/>
                </a:lnTo>
                <a:lnTo>
                  <a:pt x="232422" y="519722"/>
                </a:lnTo>
                <a:lnTo>
                  <a:pt x="280987" y="525310"/>
                </a:lnTo>
                <a:lnTo>
                  <a:pt x="329552" y="519722"/>
                </a:lnTo>
                <a:lnTo>
                  <a:pt x="374129" y="503796"/>
                </a:lnTo>
                <a:lnTo>
                  <a:pt x="413473" y="478815"/>
                </a:lnTo>
                <a:lnTo>
                  <a:pt x="446278" y="446036"/>
                </a:lnTo>
                <a:lnTo>
                  <a:pt x="471297" y="406755"/>
                </a:lnTo>
                <a:lnTo>
                  <a:pt x="487235" y="362216"/>
                </a:lnTo>
                <a:lnTo>
                  <a:pt x="492836" y="313715"/>
                </a:lnTo>
                <a:close/>
              </a:path>
              <a:path w="594360" h="594994">
                <a:moveTo>
                  <a:pt x="563448" y="312978"/>
                </a:moveTo>
                <a:lnTo>
                  <a:pt x="559498" y="265722"/>
                </a:lnTo>
                <a:lnTo>
                  <a:pt x="547827" y="220319"/>
                </a:lnTo>
                <a:lnTo>
                  <a:pt x="528701" y="177533"/>
                </a:lnTo>
                <a:lnTo>
                  <a:pt x="502399" y="138125"/>
                </a:lnTo>
                <a:lnTo>
                  <a:pt x="489889" y="147675"/>
                </a:lnTo>
                <a:lnTo>
                  <a:pt x="514807" y="185077"/>
                </a:lnTo>
                <a:lnTo>
                  <a:pt x="533019" y="225361"/>
                </a:lnTo>
                <a:lnTo>
                  <a:pt x="544207" y="268135"/>
                </a:lnTo>
                <a:lnTo>
                  <a:pt x="548005" y="312978"/>
                </a:lnTo>
                <a:lnTo>
                  <a:pt x="543712" y="360794"/>
                </a:lnTo>
                <a:lnTo>
                  <a:pt x="531355" y="405803"/>
                </a:lnTo>
                <a:lnTo>
                  <a:pt x="511657" y="447243"/>
                </a:lnTo>
                <a:lnTo>
                  <a:pt x="485394" y="484352"/>
                </a:lnTo>
                <a:lnTo>
                  <a:pt x="453313" y="516407"/>
                </a:lnTo>
                <a:lnTo>
                  <a:pt x="416140" y="542645"/>
                </a:lnTo>
                <a:lnTo>
                  <a:pt x="374662" y="562305"/>
                </a:lnTo>
                <a:lnTo>
                  <a:pt x="329603" y="574649"/>
                </a:lnTo>
                <a:lnTo>
                  <a:pt x="281724" y="578942"/>
                </a:lnTo>
                <a:lnTo>
                  <a:pt x="233845" y="574649"/>
                </a:lnTo>
                <a:lnTo>
                  <a:pt x="188785" y="562305"/>
                </a:lnTo>
                <a:lnTo>
                  <a:pt x="147307" y="542645"/>
                </a:lnTo>
                <a:lnTo>
                  <a:pt x="110147" y="516407"/>
                </a:lnTo>
                <a:lnTo>
                  <a:pt x="78054" y="484352"/>
                </a:lnTo>
                <a:lnTo>
                  <a:pt x="51790" y="447243"/>
                </a:lnTo>
                <a:lnTo>
                  <a:pt x="32092" y="405803"/>
                </a:lnTo>
                <a:lnTo>
                  <a:pt x="19735" y="360794"/>
                </a:lnTo>
                <a:lnTo>
                  <a:pt x="15443" y="312978"/>
                </a:lnTo>
                <a:lnTo>
                  <a:pt x="19735" y="265163"/>
                </a:lnTo>
                <a:lnTo>
                  <a:pt x="32092" y="220154"/>
                </a:lnTo>
                <a:lnTo>
                  <a:pt x="51790" y="178727"/>
                </a:lnTo>
                <a:lnTo>
                  <a:pt x="78054" y="141605"/>
                </a:lnTo>
                <a:lnTo>
                  <a:pt x="110147" y="109550"/>
                </a:lnTo>
                <a:lnTo>
                  <a:pt x="147307" y="83324"/>
                </a:lnTo>
                <a:lnTo>
                  <a:pt x="188785" y="63652"/>
                </a:lnTo>
                <a:lnTo>
                  <a:pt x="233845" y="51308"/>
                </a:lnTo>
                <a:lnTo>
                  <a:pt x="281724" y="47015"/>
                </a:lnTo>
                <a:lnTo>
                  <a:pt x="326618" y="50711"/>
                </a:lnTo>
                <a:lnTo>
                  <a:pt x="369443" y="61709"/>
                </a:lnTo>
                <a:lnTo>
                  <a:pt x="409790" y="79870"/>
                </a:lnTo>
                <a:lnTo>
                  <a:pt x="447230" y="105067"/>
                </a:lnTo>
                <a:lnTo>
                  <a:pt x="456793" y="92570"/>
                </a:lnTo>
                <a:lnTo>
                  <a:pt x="417334" y="66306"/>
                </a:lnTo>
                <a:lnTo>
                  <a:pt x="374497" y="47205"/>
                </a:lnTo>
                <a:lnTo>
                  <a:pt x="329044" y="35534"/>
                </a:lnTo>
                <a:lnTo>
                  <a:pt x="281724" y="31597"/>
                </a:lnTo>
                <a:lnTo>
                  <a:pt x="236118" y="35280"/>
                </a:lnTo>
                <a:lnTo>
                  <a:pt x="192824" y="45974"/>
                </a:lnTo>
                <a:lnTo>
                  <a:pt x="152425" y="63068"/>
                </a:lnTo>
                <a:lnTo>
                  <a:pt x="115506" y="85991"/>
                </a:lnTo>
                <a:lnTo>
                  <a:pt x="82651" y="114147"/>
                </a:lnTo>
                <a:lnTo>
                  <a:pt x="54470" y="146964"/>
                </a:lnTo>
                <a:lnTo>
                  <a:pt x="31521" y="183832"/>
                </a:lnTo>
                <a:lnTo>
                  <a:pt x="14401" y="224193"/>
                </a:lnTo>
                <a:lnTo>
                  <a:pt x="3695" y="267436"/>
                </a:lnTo>
                <a:lnTo>
                  <a:pt x="0" y="312978"/>
                </a:lnTo>
                <a:lnTo>
                  <a:pt x="3695" y="358533"/>
                </a:lnTo>
                <a:lnTo>
                  <a:pt x="14401" y="401777"/>
                </a:lnTo>
                <a:lnTo>
                  <a:pt x="31521" y="442125"/>
                </a:lnTo>
                <a:lnTo>
                  <a:pt x="54470" y="478993"/>
                </a:lnTo>
                <a:lnTo>
                  <a:pt x="82651" y="511810"/>
                </a:lnTo>
                <a:lnTo>
                  <a:pt x="115506" y="539965"/>
                </a:lnTo>
                <a:lnTo>
                  <a:pt x="152425" y="562889"/>
                </a:lnTo>
                <a:lnTo>
                  <a:pt x="192824" y="579983"/>
                </a:lnTo>
                <a:lnTo>
                  <a:pt x="236118" y="590677"/>
                </a:lnTo>
                <a:lnTo>
                  <a:pt x="281724" y="594372"/>
                </a:lnTo>
                <a:lnTo>
                  <a:pt x="327329" y="590677"/>
                </a:lnTo>
                <a:lnTo>
                  <a:pt x="370624" y="579983"/>
                </a:lnTo>
                <a:lnTo>
                  <a:pt x="411022" y="562889"/>
                </a:lnTo>
                <a:lnTo>
                  <a:pt x="447941" y="539965"/>
                </a:lnTo>
                <a:lnTo>
                  <a:pt x="480796" y="511810"/>
                </a:lnTo>
                <a:lnTo>
                  <a:pt x="508990" y="478993"/>
                </a:lnTo>
                <a:lnTo>
                  <a:pt x="531939" y="442125"/>
                </a:lnTo>
                <a:lnTo>
                  <a:pt x="549059" y="401777"/>
                </a:lnTo>
                <a:lnTo>
                  <a:pt x="559752" y="358533"/>
                </a:lnTo>
                <a:lnTo>
                  <a:pt x="563448" y="312978"/>
                </a:lnTo>
                <a:close/>
              </a:path>
              <a:path w="594360" h="594994">
                <a:moveTo>
                  <a:pt x="594347" y="47015"/>
                </a:moveTo>
                <a:lnTo>
                  <a:pt x="590715" y="28829"/>
                </a:lnTo>
                <a:lnTo>
                  <a:pt x="581291" y="14693"/>
                </a:lnTo>
                <a:lnTo>
                  <a:pt x="580745" y="13868"/>
                </a:lnTo>
                <a:lnTo>
                  <a:pt x="578904" y="12623"/>
                </a:lnTo>
                <a:lnTo>
                  <a:pt x="578904" y="46291"/>
                </a:lnTo>
                <a:lnTo>
                  <a:pt x="576440" y="58661"/>
                </a:lnTo>
                <a:lnTo>
                  <a:pt x="569709" y="68694"/>
                </a:lnTo>
                <a:lnTo>
                  <a:pt x="559663" y="75425"/>
                </a:lnTo>
                <a:lnTo>
                  <a:pt x="547268" y="77876"/>
                </a:lnTo>
                <a:lnTo>
                  <a:pt x="535190" y="75425"/>
                </a:lnTo>
                <a:lnTo>
                  <a:pt x="525106" y="68694"/>
                </a:lnTo>
                <a:lnTo>
                  <a:pt x="518198" y="58661"/>
                </a:lnTo>
                <a:lnTo>
                  <a:pt x="515645" y="46291"/>
                </a:lnTo>
                <a:lnTo>
                  <a:pt x="518096" y="34226"/>
                </a:lnTo>
                <a:lnTo>
                  <a:pt x="524840" y="24155"/>
                </a:lnTo>
                <a:lnTo>
                  <a:pt x="534885" y="17259"/>
                </a:lnTo>
                <a:lnTo>
                  <a:pt x="547268" y="14693"/>
                </a:lnTo>
                <a:lnTo>
                  <a:pt x="559663" y="17145"/>
                </a:lnTo>
                <a:lnTo>
                  <a:pt x="569709" y="23876"/>
                </a:lnTo>
                <a:lnTo>
                  <a:pt x="576440" y="33909"/>
                </a:lnTo>
                <a:lnTo>
                  <a:pt x="578904" y="46291"/>
                </a:lnTo>
                <a:lnTo>
                  <a:pt x="578904" y="12623"/>
                </a:lnTo>
                <a:lnTo>
                  <a:pt x="565797" y="3733"/>
                </a:lnTo>
                <a:lnTo>
                  <a:pt x="547268" y="0"/>
                </a:lnTo>
                <a:lnTo>
                  <a:pt x="529056" y="3733"/>
                </a:lnTo>
                <a:lnTo>
                  <a:pt x="514083" y="13868"/>
                </a:lnTo>
                <a:lnTo>
                  <a:pt x="503923" y="28829"/>
                </a:lnTo>
                <a:lnTo>
                  <a:pt x="500189" y="47015"/>
                </a:lnTo>
                <a:lnTo>
                  <a:pt x="500748" y="54571"/>
                </a:lnTo>
                <a:lnTo>
                  <a:pt x="502399" y="61709"/>
                </a:lnTo>
                <a:lnTo>
                  <a:pt x="505155" y="68300"/>
                </a:lnTo>
                <a:lnTo>
                  <a:pt x="509016" y="74206"/>
                </a:lnTo>
                <a:lnTo>
                  <a:pt x="319239" y="263753"/>
                </a:lnTo>
                <a:lnTo>
                  <a:pt x="310883" y="258279"/>
                </a:lnTo>
                <a:lnTo>
                  <a:pt x="301498" y="254114"/>
                </a:lnTo>
                <a:lnTo>
                  <a:pt x="291414" y="251460"/>
                </a:lnTo>
                <a:lnTo>
                  <a:pt x="280987" y="250532"/>
                </a:lnTo>
                <a:lnTo>
                  <a:pt x="256628" y="255435"/>
                </a:lnTo>
                <a:lnTo>
                  <a:pt x="236766" y="268808"/>
                </a:lnTo>
                <a:lnTo>
                  <a:pt x="223367" y="288658"/>
                </a:lnTo>
                <a:lnTo>
                  <a:pt x="218465" y="312978"/>
                </a:lnTo>
                <a:lnTo>
                  <a:pt x="223367" y="337299"/>
                </a:lnTo>
                <a:lnTo>
                  <a:pt x="236766" y="357149"/>
                </a:lnTo>
                <a:lnTo>
                  <a:pt x="256628" y="370522"/>
                </a:lnTo>
                <a:lnTo>
                  <a:pt x="280987" y="375424"/>
                </a:lnTo>
                <a:lnTo>
                  <a:pt x="305346" y="370522"/>
                </a:lnTo>
                <a:lnTo>
                  <a:pt x="325221" y="357149"/>
                </a:lnTo>
                <a:lnTo>
                  <a:pt x="338607" y="337299"/>
                </a:lnTo>
                <a:lnTo>
                  <a:pt x="343509" y="312978"/>
                </a:lnTo>
                <a:lnTo>
                  <a:pt x="342582" y="302260"/>
                </a:lnTo>
                <a:lnTo>
                  <a:pt x="339928" y="292227"/>
                </a:lnTo>
                <a:lnTo>
                  <a:pt x="335749" y="283019"/>
                </a:lnTo>
                <a:lnTo>
                  <a:pt x="330276" y="274777"/>
                </a:lnTo>
                <a:lnTo>
                  <a:pt x="341312" y="263753"/>
                </a:lnTo>
                <a:lnTo>
                  <a:pt x="520052" y="85229"/>
                </a:lnTo>
                <a:lnTo>
                  <a:pt x="525957" y="88773"/>
                </a:lnTo>
                <a:lnTo>
                  <a:pt x="532561" y="91567"/>
                </a:lnTo>
                <a:lnTo>
                  <a:pt x="539711" y="93383"/>
                </a:lnTo>
                <a:lnTo>
                  <a:pt x="547268" y="94043"/>
                </a:lnTo>
                <a:lnTo>
                  <a:pt x="565492" y="90309"/>
                </a:lnTo>
                <a:lnTo>
                  <a:pt x="572998" y="85229"/>
                </a:lnTo>
                <a:lnTo>
                  <a:pt x="580466" y="80175"/>
                </a:lnTo>
                <a:lnTo>
                  <a:pt x="582015" y="77876"/>
                </a:lnTo>
                <a:lnTo>
                  <a:pt x="590613" y="65214"/>
                </a:lnTo>
                <a:lnTo>
                  <a:pt x="594347" y="47015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490821" y="3002477"/>
            <a:ext cx="674370" cy="417830"/>
          </a:xfrm>
          <a:custGeom>
            <a:avLst/>
            <a:gdLst/>
            <a:ahLst/>
            <a:cxnLst/>
            <a:rect l="l" t="t" r="r" b="b"/>
            <a:pathLst>
              <a:path w="674369" h="417829">
                <a:moveTo>
                  <a:pt x="143064" y="0"/>
                </a:moveTo>
                <a:lnTo>
                  <a:pt x="103693" y="4431"/>
                </a:lnTo>
                <a:lnTo>
                  <a:pt x="53231" y="27385"/>
                </a:lnTo>
                <a:lnTo>
                  <a:pt x="17906" y="66475"/>
                </a:lnTo>
                <a:lnTo>
                  <a:pt x="1119" y="116809"/>
                </a:lnTo>
                <a:lnTo>
                  <a:pt x="0" y="135214"/>
                </a:lnTo>
                <a:lnTo>
                  <a:pt x="81993" y="135214"/>
                </a:lnTo>
                <a:lnTo>
                  <a:pt x="82989" y="120410"/>
                </a:lnTo>
                <a:lnTo>
                  <a:pt x="85975" y="107115"/>
                </a:lnTo>
                <a:lnTo>
                  <a:pt x="116864" y="70695"/>
                </a:lnTo>
                <a:lnTo>
                  <a:pt x="141651" y="65909"/>
                </a:lnTo>
                <a:lnTo>
                  <a:pt x="153773" y="66894"/>
                </a:lnTo>
                <a:lnTo>
                  <a:pt x="187295" y="90219"/>
                </a:lnTo>
                <a:lnTo>
                  <a:pt x="195088" y="124748"/>
                </a:lnTo>
                <a:lnTo>
                  <a:pt x="194263" y="134931"/>
                </a:lnTo>
                <a:lnTo>
                  <a:pt x="174448" y="178830"/>
                </a:lnTo>
                <a:lnTo>
                  <a:pt x="141368" y="219511"/>
                </a:lnTo>
                <a:lnTo>
                  <a:pt x="8199" y="361514"/>
                </a:lnTo>
                <a:lnTo>
                  <a:pt x="8199" y="417524"/>
                </a:lnTo>
                <a:lnTo>
                  <a:pt x="290370" y="417524"/>
                </a:lnTo>
                <a:lnTo>
                  <a:pt x="290370" y="351614"/>
                </a:lnTo>
                <a:lnTo>
                  <a:pt x="113377" y="351614"/>
                </a:lnTo>
                <a:lnTo>
                  <a:pt x="206963" y="252890"/>
                </a:lnTo>
                <a:lnTo>
                  <a:pt x="239760" y="213358"/>
                </a:lnTo>
                <a:lnTo>
                  <a:pt x="261248" y="179060"/>
                </a:lnTo>
                <a:lnTo>
                  <a:pt x="276092" y="132173"/>
                </a:lnTo>
                <a:lnTo>
                  <a:pt x="277081" y="116827"/>
                </a:lnTo>
                <a:lnTo>
                  <a:pt x="274879" y="90537"/>
                </a:lnTo>
                <a:lnTo>
                  <a:pt x="257255" y="47399"/>
                </a:lnTo>
                <a:lnTo>
                  <a:pt x="222478" y="17184"/>
                </a:lnTo>
                <a:lnTo>
                  <a:pt x="173093" y="1909"/>
                </a:lnTo>
                <a:lnTo>
                  <a:pt x="143064" y="0"/>
                </a:lnTo>
                <a:close/>
              </a:path>
              <a:path w="674369" h="417829">
                <a:moveTo>
                  <a:pt x="321754" y="5657"/>
                </a:moveTo>
                <a:lnTo>
                  <a:pt x="441634" y="209893"/>
                </a:lnTo>
                <a:lnTo>
                  <a:pt x="318644" y="417524"/>
                </a:lnTo>
                <a:lnTo>
                  <a:pt x="417319" y="417524"/>
                </a:lnTo>
                <a:lnTo>
                  <a:pt x="496485" y="273257"/>
                </a:lnTo>
                <a:lnTo>
                  <a:pt x="575651" y="417524"/>
                </a:lnTo>
                <a:lnTo>
                  <a:pt x="674326" y="417524"/>
                </a:lnTo>
                <a:lnTo>
                  <a:pt x="551336" y="209893"/>
                </a:lnTo>
                <a:lnTo>
                  <a:pt x="671216" y="5657"/>
                </a:lnTo>
                <a:lnTo>
                  <a:pt x="573672" y="5657"/>
                </a:lnTo>
                <a:lnTo>
                  <a:pt x="496485" y="147660"/>
                </a:lnTo>
                <a:lnTo>
                  <a:pt x="419298" y="5657"/>
                </a:lnTo>
                <a:lnTo>
                  <a:pt x="321754" y="5657"/>
                </a:lnTo>
                <a:close/>
              </a:path>
            </a:pathLst>
          </a:custGeom>
          <a:ln w="28574">
            <a:solidFill>
              <a:srgbClr val="00A3A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20"/>
              <a:t>15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82" y="4852576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302" y="20165"/>
                </a:moveTo>
                <a:lnTo>
                  <a:pt x="490286" y="20165"/>
                </a:lnTo>
                <a:lnTo>
                  <a:pt x="487262" y="13273"/>
                </a:lnTo>
                <a:lnTo>
                  <a:pt x="482935" y="7197"/>
                </a:lnTo>
                <a:lnTo>
                  <a:pt x="477613" y="2003"/>
                </a:lnTo>
                <a:lnTo>
                  <a:pt x="554302" y="2003"/>
                </a:lnTo>
                <a:lnTo>
                  <a:pt x="554302" y="20165"/>
                </a:lnTo>
                <a:close/>
              </a:path>
              <a:path w="755015" h="92075">
                <a:moveTo>
                  <a:pt x="543888" y="54651"/>
                </a:moveTo>
                <a:lnTo>
                  <a:pt x="494957" y="54651"/>
                </a:lnTo>
                <a:lnTo>
                  <a:pt x="495311" y="51831"/>
                </a:lnTo>
                <a:lnTo>
                  <a:pt x="495494" y="48992"/>
                </a:lnTo>
                <a:lnTo>
                  <a:pt x="495506" y="42883"/>
                </a:lnTo>
                <a:lnTo>
                  <a:pt x="495213" y="39743"/>
                </a:lnTo>
                <a:lnTo>
                  <a:pt x="494792" y="36667"/>
                </a:lnTo>
                <a:lnTo>
                  <a:pt x="543888" y="36667"/>
                </a:lnTo>
                <a:lnTo>
                  <a:pt x="543888" y="54651"/>
                </a:lnTo>
                <a:close/>
              </a:path>
              <a:path w="755015" h="92075">
                <a:moveTo>
                  <a:pt x="554711" y="89890"/>
                </a:moveTo>
                <a:lnTo>
                  <a:pt x="478583" y="89890"/>
                </a:lnTo>
                <a:lnTo>
                  <a:pt x="483723" y="84664"/>
                </a:lnTo>
                <a:lnTo>
                  <a:pt x="487809" y="78498"/>
                </a:lnTo>
                <a:lnTo>
                  <a:pt x="490618" y="71727"/>
                </a:lnTo>
                <a:lnTo>
                  <a:pt x="554711" y="71727"/>
                </a:lnTo>
                <a:lnTo>
                  <a:pt x="554711" y="89890"/>
                </a:lnTo>
                <a:close/>
              </a:path>
              <a:path w="755015" h="92075">
                <a:moveTo>
                  <a:pt x="214952" y="91893"/>
                </a:moveTo>
                <a:lnTo>
                  <a:pt x="196331" y="88347"/>
                </a:lnTo>
                <a:lnTo>
                  <a:pt x="181643" y="78620"/>
                </a:lnTo>
                <a:lnTo>
                  <a:pt x="172009" y="64077"/>
                </a:lnTo>
                <a:lnTo>
                  <a:pt x="168549" y="46086"/>
                </a:lnTo>
                <a:lnTo>
                  <a:pt x="172009" y="28052"/>
                </a:lnTo>
                <a:lnTo>
                  <a:pt x="181643" y="13413"/>
                </a:lnTo>
                <a:lnTo>
                  <a:pt x="196331" y="3589"/>
                </a:lnTo>
                <a:lnTo>
                  <a:pt x="214952" y="0"/>
                </a:lnTo>
                <a:lnTo>
                  <a:pt x="233576" y="3566"/>
                </a:lnTo>
                <a:lnTo>
                  <a:pt x="248268" y="13351"/>
                </a:lnTo>
                <a:lnTo>
                  <a:pt x="251614" y="18429"/>
                </a:lnTo>
                <a:lnTo>
                  <a:pt x="214952" y="18429"/>
                </a:lnTo>
                <a:lnTo>
                  <a:pt x="204762" y="20496"/>
                </a:lnTo>
                <a:lnTo>
                  <a:pt x="196765" y="26246"/>
                </a:lnTo>
                <a:lnTo>
                  <a:pt x="191541" y="35002"/>
                </a:lnTo>
                <a:lnTo>
                  <a:pt x="189670" y="46086"/>
                </a:lnTo>
                <a:lnTo>
                  <a:pt x="191541" y="57127"/>
                </a:lnTo>
                <a:lnTo>
                  <a:pt x="196765" y="65786"/>
                </a:lnTo>
                <a:lnTo>
                  <a:pt x="204762" y="71440"/>
                </a:lnTo>
                <a:lnTo>
                  <a:pt x="214952" y="73463"/>
                </a:lnTo>
                <a:lnTo>
                  <a:pt x="251686" y="73463"/>
                </a:lnTo>
                <a:lnTo>
                  <a:pt x="248268" y="78620"/>
                </a:lnTo>
                <a:lnTo>
                  <a:pt x="233576" y="88347"/>
                </a:lnTo>
                <a:lnTo>
                  <a:pt x="214952" y="91893"/>
                </a:lnTo>
                <a:close/>
              </a:path>
              <a:path w="755015" h="92075">
                <a:moveTo>
                  <a:pt x="251686" y="73463"/>
                </a:moveTo>
                <a:lnTo>
                  <a:pt x="214952" y="73463"/>
                </a:lnTo>
                <a:lnTo>
                  <a:pt x="225145" y="71417"/>
                </a:lnTo>
                <a:lnTo>
                  <a:pt x="233147" y="65724"/>
                </a:lnTo>
                <a:lnTo>
                  <a:pt x="238375" y="57057"/>
                </a:lnTo>
                <a:lnTo>
                  <a:pt x="240247" y="46086"/>
                </a:lnTo>
                <a:lnTo>
                  <a:pt x="238375" y="35002"/>
                </a:lnTo>
                <a:lnTo>
                  <a:pt x="233147" y="26246"/>
                </a:lnTo>
                <a:lnTo>
                  <a:pt x="225145" y="20496"/>
                </a:lnTo>
                <a:lnTo>
                  <a:pt x="214952" y="18429"/>
                </a:lnTo>
                <a:lnTo>
                  <a:pt x="251614" y="18429"/>
                </a:lnTo>
                <a:lnTo>
                  <a:pt x="257907" y="27982"/>
                </a:lnTo>
                <a:lnTo>
                  <a:pt x="261369" y="46086"/>
                </a:lnTo>
                <a:lnTo>
                  <a:pt x="257907" y="64077"/>
                </a:lnTo>
                <a:lnTo>
                  <a:pt x="251686" y="73463"/>
                </a:lnTo>
                <a:close/>
              </a:path>
              <a:path w="755015" h="92075">
                <a:moveTo>
                  <a:pt x="421102" y="89890"/>
                </a:moveTo>
                <a:lnTo>
                  <a:pt x="385891" y="89890"/>
                </a:lnTo>
                <a:lnTo>
                  <a:pt x="385891" y="2003"/>
                </a:lnTo>
                <a:lnTo>
                  <a:pt x="420260" y="2003"/>
                </a:lnTo>
                <a:lnTo>
                  <a:pt x="440090" y="5174"/>
                </a:lnTo>
                <a:lnTo>
                  <a:pt x="455607" y="14120"/>
                </a:lnTo>
                <a:lnTo>
                  <a:pt x="459584" y="19578"/>
                </a:lnTo>
                <a:lnTo>
                  <a:pt x="406247" y="19578"/>
                </a:lnTo>
                <a:lnTo>
                  <a:pt x="406247" y="72327"/>
                </a:lnTo>
                <a:lnTo>
                  <a:pt x="459886" y="72327"/>
                </a:lnTo>
                <a:lnTo>
                  <a:pt x="456033" y="77773"/>
                </a:lnTo>
                <a:lnTo>
                  <a:pt x="440806" y="86719"/>
                </a:lnTo>
                <a:lnTo>
                  <a:pt x="421102" y="89890"/>
                </a:lnTo>
                <a:close/>
              </a:path>
              <a:path w="755015" h="92075">
                <a:moveTo>
                  <a:pt x="459886" y="72327"/>
                </a:moveTo>
                <a:lnTo>
                  <a:pt x="419673" y="72327"/>
                </a:lnTo>
                <a:lnTo>
                  <a:pt x="431330" y="70436"/>
                </a:lnTo>
                <a:lnTo>
                  <a:pt x="440340" y="65086"/>
                </a:lnTo>
                <a:lnTo>
                  <a:pt x="446150" y="56761"/>
                </a:lnTo>
                <a:lnTo>
                  <a:pt x="448209" y="45946"/>
                </a:lnTo>
                <a:lnTo>
                  <a:pt x="446150" y="35133"/>
                </a:lnTo>
                <a:lnTo>
                  <a:pt x="440340" y="26813"/>
                </a:lnTo>
                <a:lnTo>
                  <a:pt x="431330" y="21467"/>
                </a:lnTo>
                <a:lnTo>
                  <a:pt x="419673" y="19578"/>
                </a:lnTo>
                <a:lnTo>
                  <a:pt x="459584" y="19578"/>
                </a:lnTo>
                <a:lnTo>
                  <a:pt x="465718" y="27994"/>
                </a:lnTo>
                <a:lnTo>
                  <a:pt x="469331" y="45946"/>
                </a:lnTo>
                <a:lnTo>
                  <a:pt x="465851" y="63899"/>
                </a:lnTo>
                <a:lnTo>
                  <a:pt x="459886" y="72327"/>
                </a:lnTo>
                <a:close/>
              </a:path>
              <a:path w="755015" h="92075">
                <a:moveTo>
                  <a:pt x="46835" y="91893"/>
                </a:moveTo>
                <a:lnTo>
                  <a:pt x="28355" y="88338"/>
                </a:lnTo>
                <a:lnTo>
                  <a:pt x="13495" y="78583"/>
                </a:lnTo>
                <a:lnTo>
                  <a:pt x="3595" y="63997"/>
                </a:lnTo>
                <a:lnTo>
                  <a:pt x="0" y="45933"/>
                </a:lnTo>
                <a:lnTo>
                  <a:pt x="3595" y="27896"/>
                </a:lnTo>
                <a:lnTo>
                  <a:pt x="13495" y="13310"/>
                </a:lnTo>
                <a:lnTo>
                  <a:pt x="28355" y="3555"/>
                </a:lnTo>
                <a:lnTo>
                  <a:pt x="46835" y="0"/>
                </a:lnTo>
                <a:lnTo>
                  <a:pt x="56071" y="877"/>
                </a:lnTo>
                <a:lnTo>
                  <a:pt x="64531" y="3420"/>
                </a:lnTo>
                <a:lnTo>
                  <a:pt x="72084" y="7494"/>
                </a:lnTo>
                <a:lnTo>
                  <a:pt x="78600" y="12966"/>
                </a:lnTo>
                <a:lnTo>
                  <a:pt x="72998" y="18569"/>
                </a:lnTo>
                <a:lnTo>
                  <a:pt x="47052" y="18569"/>
                </a:lnTo>
                <a:lnTo>
                  <a:pt x="36657" y="20661"/>
                </a:lnTo>
                <a:lnTo>
                  <a:pt x="28447" y="26427"/>
                </a:lnTo>
                <a:lnTo>
                  <a:pt x="23056" y="35105"/>
                </a:lnTo>
                <a:lnTo>
                  <a:pt x="21121" y="45946"/>
                </a:lnTo>
                <a:lnTo>
                  <a:pt x="23056" y="56768"/>
                </a:lnTo>
                <a:lnTo>
                  <a:pt x="28447" y="65459"/>
                </a:lnTo>
                <a:lnTo>
                  <a:pt x="36657" y="71238"/>
                </a:lnTo>
                <a:lnTo>
                  <a:pt x="47052" y="73336"/>
                </a:lnTo>
                <a:lnTo>
                  <a:pt x="75767" y="73336"/>
                </a:lnTo>
                <a:lnTo>
                  <a:pt x="79863" y="77433"/>
                </a:lnTo>
                <a:lnTo>
                  <a:pt x="73215" y="83515"/>
                </a:lnTo>
                <a:lnTo>
                  <a:pt x="65364" y="88061"/>
                </a:lnTo>
                <a:lnTo>
                  <a:pt x="56505" y="90908"/>
                </a:lnTo>
                <a:lnTo>
                  <a:pt x="46835" y="91893"/>
                </a:lnTo>
                <a:close/>
              </a:path>
              <a:path w="755015" h="92075">
                <a:moveTo>
                  <a:pt x="65480" y="26087"/>
                </a:moveTo>
                <a:lnTo>
                  <a:pt x="60261" y="21147"/>
                </a:lnTo>
                <a:lnTo>
                  <a:pt x="54275" y="18569"/>
                </a:lnTo>
                <a:lnTo>
                  <a:pt x="72998" y="18569"/>
                </a:lnTo>
                <a:lnTo>
                  <a:pt x="65480" y="26087"/>
                </a:lnTo>
                <a:close/>
              </a:path>
              <a:path w="755015" h="92075">
                <a:moveTo>
                  <a:pt x="75767" y="73336"/>
                </a:moveTo>
                <a:lnTo>
                  <a:pt x="55258" y="73336"/>
                </a:lnTo>
                <a:lnTo>
                  <a:pt x="61549" y="70196"/>
                </a:lnTo>
                <a:lnTo>
                  <a:pt x="66808" y="64376"/>
                </a:lnTo>
                <a:lnTo>
                  <a:pt x="75767" y="73336"/>
                </a:lnTo>
                <a:close/>
              </a:path>
              <a:path w="755015" h="92075">
                <a:moveTo>
                  <a:pt x="161096" y="89890"/>
                </a:moveTo>
                <a:lnTo>
                  <a:pt x="99517" y="89890"/>
                </a:lnTo>
                <a:lnTo>
                  <a:pt x="99517" y="2003"/>
                </a:lnTo>
                <a:lnTo>
                  <a:pt x="119873" y="2003"/>
                </a:lnTo>
                <a:lnTo>
                  <a:pt x="119873" y="72008"/>
                </a:lnTo>
                <a:lnTo>
                  <a:pt x="161096" y="72008"/>
                </a:lnTo>
                <a:lnTo>
                  <a:pt x="161096" y="89890"/>
                </a:lnTo>
                <a:close/>
              </a:path>
              <a:path w="755015" h="92075">
                <a:moveTo>
                  <a:pt x="598498" y="89890"/>
                </a:moveTo>
                <a:lnTo>
                  <a:pt x="578551" y="89890"/>
                </a:lnTo>
                <a:lnTo>
                  <a:pt x="578551" y="2003"/>
                </a:lnTo>
                <a:lnTo>
                  <a:pt x="619071" y="2003"/>
                </a:lnTo>
                <a:lnTo>
                  <a:pt x="626997" y="2513"/>
                </a:lnTo>
                <a:lnTo>
                  <a:pt x="652447" y="19169"/>
                </a:lnTo>
                <a:lnTo>
                  <a:pt x="598498" y="19169"/>
                </a:lnTo>
                <a:lnTo>
                  <a:pt x="598498" y="45563"/>
                </a:lnTo>
                <a:lnTo>
                  <a:pt x="650834" y="45563"/>
                </a:lnTo>
                <a:lnTo>
                  <a:pt x="649377" y="48842"/>
                </a:lnTo>
                <a:lnTo>
                  <a:pt x="642510" y="55620"/>
                </a:lnTo>
                <a:lnTo>
                  <a:pt x="631680" y="60317"/>
                </a:lnTo>
                <a:lnTo>
                  <a:pt x="633228" y="62143"/>
                </a:lnTo>
                <a:lnTo>
                  <a:pt x="598498" y="62143"/>
                </a:lnTo>
                <a:lnTo>
                  <a:pt x="598498" y="89890"/>
                </a:lnTo>
                <a:close/>
              </a:path>
              <a:path w="755015" h="92075">
                <a:moveTo>
                  <a:pt x="650834" y="45563"/>
                </a:moveTo>
                <a:lnTo>
                  <a:pt x="623244" y="45563"/>
                </a:lnTo>
                <a:lnTo>
                  <a:pt x="626958" y="44376"/>
                </a:lnTo>
                <a:lnTo>
                  <a:pt x="632216" y="39858"/>
                </a:lnTo>
                <a:lnTo>
                  <a:pt x="633684" y="36310"/>
                </a:lnTo>
                <a:lnTo>
                  <a:pt x="633684" y="28435"/>
                </a:lnTo>
                <a:lnTo>
                  <a:pt x="632127" y="24811"/>
                </a:lnTo>
                <a:lnTo>
                  <a:pt x="627111" y="20395"/>
                </a:lnTo>
                <a:lnTo>
                  <a:pt x="623283" y="19169"/>
                </a:lnTo>
                <a:lnTo>
                  <a:pt x="652447" y="19169"/>
                </a:lnTo>
                <a:lnTo>
                  <a:pt x="654027" y="22743"/>
                </a:lnTo>
                <a:lnTo>
                  <a:pt x="653993" y="32315"/>
                </a:lnTo>
                <a:lnTo>
                  <a:pt x="652981" y="40731"/>
                </a:lnTo>
                <a:lnTo>
                  <a:pt x="650834" y="45563"/>
                </a:lnTo>
                <a:close/>
              </a:path>
              <a:path w="755015" h="92075">
                <a:moveTo>
                  <a:pt x="656758" y="89890"/>
                </a:moveTo>
                <a:lnTo>
                  <a:pt x="633058" y="89890"/>
                </a:lnTo>
                <a:lnTo>
                  <a:pt x="609703" y="62143"/>
                </a:lnTo>
                <a:lnTo>
                  <a:pt x="633228" y="62143"/>
                </a:lnTo>
                <a:lnTo>
                  <a:pt x="656758" y="89890"/>
                </a:lnTo>
                <a:close/>
              </a:path>
              <a:path w="755015" h="92075">
                <a:moveTo>
                  <a:pt x="682168" y="89890"/>
                </a:moveTo>
                <a:lnTo>
                  <a:pt x="661582" y="89890"/>
                </a:lnTo>
                <a:lnTo>
                  <a:pt x="698682" y="2003"/>
                </a:lnTo>
                <a:lnTo>
                  <a:pt x="716920" y="2003"/>
                </a:lnTo>
                <a:lnTo>
                  <a:pt x="726670" y="24849"/>
                </a:lnTo>
                <a:lnTo>
                  <a:pt x="707999" y="24849"/>
                </a:lnTo>
                <a:lnTo>
                  <a:pt x="695772" y="55646"/>
                </a:lnTo>
                <a:lnTo>
                  <a:pt x="739813" y="55646"/>
                </a:lnTo>
                <a:lnTo>
                  <a:pt x="746769" y="71945"/>
                </a:lnTo>
                <a:lnTo>
                  <a:pt x="689302" y="71945"/>
                </a:lnTo>
                <a:lnTo>
                  <a:pt x="682168" y="89890"/>
                </a:lnTo>
                <a:close/>
              </a:path>
              <a:path w="755015" h="92075">
                <a:moveTo>
                  <a:pt x="739813" y="55646"/>
                </a:moveTo>
                <a:lnTo>
                  <a:pt x="720238" y="55646"/>
                </a:lnTo>
                <a:lnTo>
                  <a:pt x="707999" y="24849"/>
                </a:lnTo>
                <a:lnTo>
                  <a:pt x="726670" y="24849"/>
                </a:lnTo>
                <a:lnTo>
                  <a:pt x="739813" y="55646"/>
                </a:lnTo>
                <a:close/>
              </a:path>
              <a:path w="755015" h="92075">
                <a:moveTo>
                  <a:pt x="754428" y="89890"/>
                </a:moveTo>
                <a:lnTo>
                  <a:pt x="733830" y="89890"/>
                </a:lnTo>
                <a:lnTo>
                  <a:pt x="726708" y="71945"/>
                </a:lnTo>
                <a:lnTo>
                  <a:pt x="746769" y="71945"/>
                </a:lnTo>
                <a:lnTo>
                  <a:pt x="754428" y="89890"/>
                </a:lnTo>
                <a:close/>
              </a:path>
              <a:path w="755015" h="92075">
                <a:moveTo>
                  <a:pt x="320931" y="91893"/>
                </a:moveTo>
                <a:lnTo>
                  <a:pt x="304784" y="88983"/>
                </a:lnTo>
                <a:lnTo>
                  <a:pt x="292282" y="80671"/>
                </a:lnTo>
                <a:lnTo>
                  <a:pt x="284207" y="67588"/>
                </a:lnTo>
                <a:lnTo>
                  <a:pt x="281342" y="50362"/>
                </a:lnTo>
                <a:lnTo>
                  <a:pt x="281342" y="2003"/>
                </a:lnTo>
                <a:lnTo>
                  <a:pt x="301685" y="2003"/>
                </a:lnTo>
                <a:lnTo>
                  <a:pt x="301685" y="51141"/>
                </a:lnTo>
                <a:lnTo>
                  <a:pt x="303113" y="60503"/>
                </a:lnTo>
                <a:lnTo>
                  <a:pt x="307096" y="67524"/>
                </a:lnTo>
                <a:lnTo>
                  <a:pt x="313186" y="71934"/>
                </a:lnTo>
                <a:lnTo>
                  <a:pt x="320931" y="73463"/>
                </a:lnTo>
                <a:lnTo>
                  <a:pt x="354028" y="73463"/>
                </a:lnTo>
                <a:lnTo>
                  <a:pt x="349579" y="80671"/>
                </a:lnTo>
                <a:lnTo>
                  <a:pt x="337077" y="88983"/>
                </a:lnTo>
                <a:lnTo>
                  <a:pt x="320931" y="91893"/>
                </a:lnTo>
                <a:close/>
              </a:path>
              <a:path w="755015" h="92075">
                <a:moveTo>
                  <a:pt x="354028" y="73463"/>
                </a:moveTo>
                <a:lnTo>
                  <a:pt x="320931" y="73463"/>
                </a:lnTo>
                <a:lnTo>
                  <a:pt x="328674" y="71934"/>
                </a:lnTo>
                <a:lnTo>
                  <a:pt x="334759" y="67524"/>
                </a:lnTo>
                <a:lnTo>
                  <a:pt x="338738" y="60503"/>
                </a:lnTo>
                <a:lnTo>
                  <a:pt x="340163" y="51141"/>
                </a:lnTo>
                <a:lnTo>
                  <a:pt x="340163" y="2003"/>
                </a:lnTo>
                <a:lnTo>
                  <a:pt x="360519" y="2003"/>
                </a:lnTo>
                <a:lnTo>
                  <a:pt x="360519" y="50362"/>
                </a:lnTo>
                <a:lnTo>
                  <a:pt x="357654" y="67588"/>
                </a:lnTo>
                <a:lnTo>
                  <a:pt x="354028" y="73463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65404"/>
            <a:ext cx="671131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14"/>
              <a:t>CLOUDERA</a:t>
            </a:r>
            <a:r>
              <a:rPr dirty="0" spc="-260"/>
              <a:t> </a:t>
            </a:r>
            <a:r>
              <a:rPr dirty="0" spc="105"/>
              <a:t>POWERING</a:t>
            </a:r>
            <a:r>
              <a:rPr dirty="0" spc="-254"/>
              <a:t> </a:t>
            </a:r>
            <a:r>
              <a:rPr dirty="0" spc="50"/>
              <a:t>DATA-DRIVEN</a:t>
            </a:r>
            <a:r>
              <a:rPr dirty="0" spc="-260"/>
              <a:t> </a:t>
            </a:r>
            <a:r>
              <a:rPr dirty="0" spc="80"/>
              <a:t>CUSTOMERS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054126" y="1313810"/>
            <a:ext cx="2537460" cy="2811145"/>
            <a:chOff x="6054126" y="1313810"/>
            <a:chExt cx="2537460" cy="28111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5225" y="1313810"/>
              <a:ext cx="2532888" cy="21386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054126" y="3257241"/>
              <a:ext cx="2537460" cy="868044"/>
            </a:xfrm>
            <a:custGeom>
              <a:avLst/>
              <a:gdLst/>
              <a:ahLst/>
              <a:cxnLst/>
              <a:rect l="l" t="t" r="r" b="b"/>
              <a:pathLst>
                <a:path w="2537459" h="868045">
                  <a:moveTo>
                    <a:pt x="2537400" y="867600"/>
                  </a:moveTo>
                  <a:lnTo>
                    <a:pt x="0" y="867600"/>
                  </a:lnTo>
                  <a:lnTo>
                    <a:pt x="0" y="0"/>
                  </a:lnTo>
                  <a:lnTo>
                    <a:pt x="2537400" y="0"/>
                  </a:lnTo>
                  <a:lnTo>
                    <a:pt x="2537400" y="867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637" y="3260562"/>
            <a:ext cx="1359975" cy="4937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052994" y="1313813"/>
            <a:ext cx="2537460" cy="2828290"/>
          </a:xfrm>
          <a:prstGeom prst="rect">
            <a:avLst/>
          </a:prstGeom>
          <a:ln w="9524">
            <a:solidFill>
              <a:srgbClr val="82828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68275" marR="163195" indent="190500">
              <a:lnSpc>
                <a:spcPct val="100000"/>
              </a:lnSpc>
              <a:spcBef>
                <a:spcPts val="680"/>
              </a:spcBef>
            </a:pPr>
            <a:r>
              <a:rPr dirty="0" sz="900" spc="-15">
                <a:solidFill>
                  <a:srgbClr val="828282"/>
                </a:solidFill>
                <a:latin typeface="Trebuchet MS"/>
                <a:cs typeface="Trebuchet MS"/>
              </a:rPr>
              <a:t>Inc</a:t>
            </a:r>
            <a:r>
              <a:rPr dirty="0" sz="900" spc="-15">
                <a:solidFill>
                  <a:srgbClr val="828282"/>
                </a:solidFill>
                <a:latin typeface="Trebuchet MS"/>
                <a:cs typeface="Trebuchet MS"/>
              </a:rPr>
              <a:t>r</a:t>
            </a:r>
            <a:r>
              <a:rPr dirty="0" sz="900" spc="15">
                <a:solidFill>
                  <a:srgbClr val="828282"/>
                </a:solidFill>
                <a:latin typeface="Trebuchet MS"/>
                <a:cs typeface="Trebuchet MS"/>
              </a:rPr>
              <a:t>easin</a:t>
            </a:r>
            <a:r>
              <a:rPr dirty="0" sz="900" spc="20">
                <a:solidFill>
                  <a:srgbClr val="828282"/>
                </a:solidFill>
                <a:latin typeface="Trebuchet MS"/>
                <a:cs typeface="Trebuchet MS"/>
              </a:rPr>
              <a:t>g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828282"/>
                </a:solidFill>
                <a:latin typeface="Trebuchet MS"/>
                <a:cs typeface="Trebuchet MS"/>
              </a:rPr>
              <a:t>RO</a:t>
            </a:r>
            <a:r>
              <a:rPr dirty="0" sz="900" spc="5">
                <a:solidFill>
                  <a:srgbClr val="828282"/>
                </a:solidFill>
                <a:latin typeface="Trebuchet MS"/>
                <a:cs typeface="Trebuchet MS"/>
              </a:rPr>
              <a:t>I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15">
                <a:solidFill>
                  <a:srgbClr val="828282"/>
                </a:solidFill>
                <a:latin typeface="Trebuchet MS"/>
                <a:cs typeface="Trebuchet MS"/>
              </a:rPr>
              <a:t>vi</a:t>
            </a:r>
            <a:r>
              <a:rPr dirty="0" sz="900" spc="-15">
                <a:solidFill>
                  <a:srgbClr val="828282"/>
                </a:solidFill>
                <a:latin typeface="Trebuchet MS"/>
                <a:cs typeface="Trebuchet MS"/>
              </a:rPr>
              <a:t>a</a:t>
            </a:r>
            <a:r>
              <a:rPr dirty="0" sz="900" spc="-50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15">
                <a:solidFill>
                  <a:srgbClr val="828282"/>
                </a:solidFill>
                <a:latin typeface="Trebuchet MS"/>
                <a:cs typeface="Trebuchet MS"/>
              </a:rPr>
              <a:t>a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828282"/>
                </a:solidFill>
                <a:latin typeface="Trebuchet MS"/>
                <a:cs typeface="Trebuchet MS"/>
              </a:rPr>
              <a:t>hybri</a:t>
            </a:r>
            <a:r>
              <a:rPr dirty="0" sz="900" spc="-20">
                <a:solidFill>
                  <a:srgbClr val="828282"/>
                </a:solidFill>
                <a:latin typeface="Trebuchet MS"/>
                <a:cs typeface="Trebuchet MS"/>
              </a:rPr>
              <a:t>d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828282"/>
                </a:solidFill>
                <a:latin typeface="Trebuchet MS"/>
                <a:cs typeface="Trebuchet MS"/>
              </a:rPr>
              <a:t>clou</a:t>
            </a:r>
            <a:r>
              <a:rPr dirty="0" sz="900">
                <a:solidFill>
                  <a:srgbClr val="828282"/>
                </a:solidFill>
                <a:latin typeface="Trebuchet MS"/>
                <a:cs typeface="Trebuchet MS"/>
              </a:rPr>
              <a:t>d</a:t>
            </a:r>
            <a:r>
              <a:rPr dirty="0" sz="900" spc="-50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828282"/>
                </a:solidFill>
                <a:latin typeface="Trebuchet MS"/>
                <a:cs typeface="Trebuchet MS"/>
              </a:rPr>
              <a:t>for  </a:t>
            </a:r>
            <a:r>
              <a:rPr dirty="0" sz="900" spc="10">
                <a:solidFill>
                  <a:srgbClr val="828282"/>
                </a:solidFill>
                <a:latin typeface="Trebuchet MS"/>
                <a:cs typeface="Trebuchet MS"/>
              </a:rPr>
              <a:t>massively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828282"/>
                </a:solidFill>
                <a:latin typeface="Trebuchet MS"/>
                <a:cs typeface="Trebuchet MS"/>
              </a:rPr>
              <a:t>scalable,</a:t>
            </a:r>
            <a:r>
              <a:rPr dirty="0" sz="900" spc="-50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35">
                <a:solidFill>
                  <a:srgbClr val="828282"/>
                </a:solidFill>
                <a:latin typeface="Trebuchet MS"/>
                <a:cs typeface="Trebuchet MS"/>
              </a:rPr>
              <a:t>real-time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828282"/>
                </a:solidFill>
                <a:latin typeface="Trebuchet MS"/>
                <a:cs typeface="Trebuchet MS"/>
              </a:rPr>
              <a:t>data</a:t>
            </a:r>
            <a:r>
              <a:rPr dirty="0" sz="900" spc="-50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828282"/>
                </a:solidFill>
                <a:latin typeface="Trebuchet MS"/>
                <a:cs typeface="Trebuchet MS"/>
              </a:rPr>
              <a:t>ingestion</a:t>
            </a:r>
            <a:endParaRPr sz="9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8338" y="1337299"/>
            <a:ext cx="2537460" cy="2828290"/>
          </a:xfrm>
          <a:prstGeom prst="rect">
            <a:avLst/>
          </a:prstGeom>
          <a:ln w="9524">
            <a:solidFill>
              <a:srgbClr val="82828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Times New Roman"/>
              <a:cs typeface="Times New Roman"/>
            </a:endParaRPr>
          </a:p>
          <a:p>
            <a:pPr algn="ctr" marL="266065" marR="262890" indent="635">
              <a:lnSpc>
                <a:spcPct val="100000"/>
              </a:lnSpc>
            </a:pPr>
            <a:r>
              <a:rPr dirty="0" sz="900" spc="-10">
                <a:solidFill>
                  <a:srgbClr val="828282"/>
                </a:solidFill>
                <a:latin typeface="Trebuchet MS"/>
                <a:cs typeface="Trebuchet MS"/>
              </a:rPr>
              <a:t>At-scale </a:t>
            </a:r>
            <a:r>
              <a:rPr dirty="0" sz="900" spc="-15">
                <a:solidFill>
                  <a:srgbClr val="828282"/>
                </a:solidFill>
                <a:latin typeface="Trebuchet MS"/>
                <a:cs typeface="Trebuchet MS"/>
              </a:rPr>
              <a:t>migration </a:t>
            </a:r>
            <a:r>
              <a:rPr dirty="0" sz="900" spc="-5">
                <a:solidFill>
                  <a:srgbClr val="828282"/>
                </a:solidFill>
                <a:latin typeface="Trebuchet MS"/>
                <a:cs typeface="Trebuchet MS"/>
              </a:rPr>
              <a:t>from </a:t>
            </a:r>
            <a:r>
              <a:rPr dirty="0" sz="900">
                <a:solidFill>
                  <a:srgbClr val="828282"/>
                </a:solidFill>
                <a:latin typeface="Trebuchet MS"/>
                <a:cs typeface="Trebuchet MS"/>
              </a:rPr>
              <a:t>on-premises </a:t>
            </a:r>
            <a:r>
              <a:rPr dirty="0" sz="900" spc="-25">
                <a:solidFill>
                  <a:srgbClr val="828282"/>
                </a:solidFill>
                <a:latin typeface="Trebuchet MS"/>
                <a:cs typeface="Trebuchet MS"/>
              </a:rPr>
              <a:t>to </a:t>
            </a:r>
            <a:r>
              <a:rPr dirty="0" sz="900" spc="-260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15">
                <a:solidFill>
                  <a:srgbClr val="828282"/>
                </a:solidFill>
                <a:latin typeface="Trebuchet MS"/>
                <a:cs typeface="Trebuchet MS"/>
              </a:rPr>
              <a:t>public</a:t>
            </a:r>
            <a:r>
              <a:rPr dirty="0" sz="900" spc="-50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828282"/>
                </a:solidFill>
                <a:latin typeface="Trebuchet MS"/>
                <a:cs typeface="Trebuchet MS"/>
              </a:rPr>
              <a:t>cloud</a:t>
            </a:r>
            <a:r>
              <a:rPr dirty="0" sz="900" spc="-4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20">
                <a:solidFill>
                  <a:srgbClr val="828282"/>
                </a:solidFill>
                <a:latin typeface="Trebuchet MS"/>
                <a:cs typeface="Trebuchet MS"/>
              </a:rPr>
              <a:t>for</a:t>
            </a:r>
            <a:r>
              <a:rPr dirty="0" sz="900" spc="-4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828282"/>
                </a:solidFill>
                <a:latin typeface="Trebuchet MS"/>
                <a:cs typeface="Trebuchet MS"/>
              </a:rPr>
              <a:t>increased</a:t>
            </a:r>
            <a:r>
              <a:rPr dirty="0" sz="900" spc="-50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35">
                <a:solidFill>
                  <a:srgbClr val="828282"/>
                </a:solidFill>
                <a:latin typeface="Trebuchet MS"/>
                <a:cs typeface="Trebuchet MS"/>
              </a:rPr>
              <a:t>ﬂexibility</a:t>
            </a:r>
            <a:r>
              <a:rPr dirty="0" sz="900" spc="-50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828282"/>
                </a:solidFill>
                <a:latin typeface="Trebuchet MS"/>
                <a:cs typeface="Trebuchet MS"/>
              </a:rPr>
              <a:t>and </a:t>
            </a:r>
            <a:r>
              <a:rPr dirty="0" sz="900" spc="-254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10">
                <a:solidFill>
                  <a:srgbClr val="828282"/>
                </a:solidFill>
                <a:latin typeface="Trebuchet MS"/>
                <a:cs typeface="Trebuchet MS"/>
              </a:rPr>
              <a:t>scale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77300" y="3368000"/>
            <a:ext cx="1488732" cy="278891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3937" y="1326125"/>
            <a:ext cx="2532887" cy="1976813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3259487" y="1313817"/>
            <a:ext cx="2539365" cy="2811145"/>
            <a:chOff x="3259487" y="1313817"/>
            <a:chExt cx="2539365" cy="2811145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5744" y="1313817"/>
              <a:ext cx="2532887" cy="200142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259487" y="3257241"/>
              <a:ext cx="2537460" cy="868044"/>
            </a:xfrm>
            <a:custGeom>
              <a:avLst/>
              <a:gdLst/>
              <a:ahLst/>
              <a:cxnLst/>
              <a:rect l="l" t="t" r="r" b="b"/>
              <a:pathLst>
                <a:path w="2537460" h="868045">
                  <a:moveTo>
                    <a:pt x="2537399" y="867600"/>
                  </a:moveTo>
                  <a:lnTo>
                    <a:pt x="0" y="867600"/>
                  </a:lnTo>
                  <a:lnTo>
                    <a:pt x="0" y="0"/>
                  </a:lnTo>
                  <a:lnTo>
                    <a:pt x="2537399" y="0"/>
                  </a:lnTo>
                  <a:lnTo>
                    <a:pt x="2537399" y="8676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3266206" y="1313813"/>
            <a:ext cx="2537460" cy="2828290"/>
          </a:xfrm>
          <a:prstGeom prst="rect">
            <a:avLst/>
          </a:prstGeom>
          <a:ln w="9524">
            <a:solidFill>
              <a:srgbClr val="828282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 marL="198120" marR="210185" indent="95885">
              <a:lnSpc>
                <a:spcPct val="100000"/>
              </a:lnSpc>
              <a:spcBef>
                <a:spcPts val="680"/>
              </a:spcBef>
            </a:pPr>
            <a:r>
              <a:rPr dirty="0" sz="900" spc="-5">
                <a:solidFill>
                  <a:srgbClr val="828282"/>
                </a:solidFill>
                <a:latin typeface="Trebuchet MS"/>
                <a:cs typeface="Trebuchet MS"/>
              </a:rPr>
              <a:t>Enabling new </a:t>
            </a:r>
            <a:r>
              <a:rPr dirty="0" sz="900" spc="-10">
                <a:solidFill>
                  <a:srgbClr val="828282"/>
                </a:solidFill>
                <a:latin typeface="Trebuchet MS"/>
                <a:cs typeface="Trebuchet MS"/>
              </a:rPr>
              <a:t>growth opportunities </a:t>
            </a:r>
            <a:r>
              <a:rPr dirty="0" sz="900" spc="-15">
                <a:solidFill>
                  <a:srgbClr val="828282"/>
                </a:solidFill>
                <a:latin typeface="Trebuchet MS"/>
                <a:cs typeface="Trebuchet MS"/>
              </a:rPr>
              <a:t>via </a:t>
            </a:r>
            <a:r>
              <a:rPr dirty="0" sz="900" spc="-10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45">
                <a:solidFill>
                  <a:srgbClr val="828282"/>
                </a:solidFill>
                <a:latin typeface="Trebuchet MS"/>
                <a:cs typeface="Trebuchet MS"/>
              </a:rPr>
              <a:t>CDP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5">
                <a:solidFill>
                  <a:srgbClr val="828282"/>
                </a:solidFill>
                <a:latin typeface="Trebuchet MS"/>
                <a:cs typeface="Trebuchet MS"/>
              </a:rPr>
              <a:t>Public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828282"/>
                </a:solidFill>
                <a:latin typeface="Trebuchet MS"/>
                <a:cs typeface="Trebuchet MS"/>
              </a:rPr>
              <a:t>Cloud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5">
                <a:solidFill>
                  <a:srgbClr val="828282"/>
                </a:solidFill>
                <a:latin typeface="Trebuchet MS"/>
                <a:cs typeface="Trebuchet MS"/>
              </a:rPr>
              <a:t>and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>
                <a:solidFill>
                  <a:srgbClr val="828282"/>
                </a:solidFill>
                <a:latin typeface="Trebuchet MS"/>
                <a:cs typeface="Trebuchet MS"/>
              </a:rPr>
              <a:t>streaming</a:t>
            </a:r>
            <a:r>
              <a:rPr dirty="0" sz="900" spc="-55">
                <a:solidFill>
                  <a:srgbClr val="828282"/>
                </a:solidFill>
                <a:latin typeface="Trebuchet MS"/>
                <a:cs typeface="Trebuchet MS"/>
              </a:rPr>
              <a:t> </a:t>
            </a:r>
            <a:r>
              <a:rPr dirty="0" sz="900" spc="-10">
                <a:solidFill>
                  <a:srgbClr val="828282"/>
                </a:solidFill>
                <a:latin typeface="Trebuchet MS"/>
                <a:cs typeface="Trebuchet MS"/>
              </a:rPr>
              <a:t>analytics</a:t>
            </a:r>
            <a:endParaRPr sz="900">
              <a:latin typeface="Trebuchet MS"/>
              <a:cs typeface="Trebuchet M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058730" y="3276062"/>
            <a:ext cx="952499" cy="462788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20"/>
              <a:t>15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82" y="4852576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302" y="20165"/>
                </a:moveTo>
                <a:lnTo>
                  <a:pt x="490286" y="20165"/>
                </a:lnTo>
                <a:lnTo>
                  <a:pt x="487262" y="13273"/>
                </a:lnTo>
                <a:lnTo>
                  <a:pt x="482935" y="7197"/>
                </a:lnTo>
                <a:lnTo>
                  <a:pt x="477613" y="2003"/>
                </a:lnTo>
                <a:lnTo>
                  <a:pt x="554302" y="2003"/>
                </a:lnTo>
                <a:lnTo>
                  <a:pt x="554302" y="20165"/>
                </a:lnTo>
                <a:close/>
              </a:path>
              <a:path w="755015" h="92075">
                <a:moveTo>
                  <a:pt x="543888" y="54651"/>
                </a:moveTo>
                <a:lnTo>
                  <a:pt x="494957" y="54651"/>
                </a:lnTo>
                <a:lnTo>
                  <a:pt x="495311" y="51831"/>
                </a:lnTo>
                <a:lnTo>
                  <a:pt x="495494" y="48992"/>
                </a:lnTo>
                <a:lnTo>
                  <a:pt x="495506" y="42883"/>
                </a:lnTo>
                <a:lnTo>
                  <a:pt x="495213" y="39743"/>
                </a:lnTo>
                <a:lnTo>
                  <a:pt x="494792" y="36667"/>
                </a:lnTo>
                <a:lnTo>
                  <a:pt x="543888" y="36667"/>
                </a:lnTo>
                <a:lnTo>
                  <a:pt x="543888" y="54651"/>
                </a:lnTo>
                <a:close/>
              </a:path>
              <a:path w="755015" h="92075">
                <a:moveTo>
                  <a:pt x="554711" y="89890"/>
                </a:moveTo>
                <a:lnTo>
                  <a:pt x="478583" y="89890"/>
                </a:lnTo>
                <a:lnTo>
                  <a:pt x="483723" y="84664"/>
                </a:lnTo>
                <a:lnTo>
                  <a:pt x="487809" y="78498"/>
                </a:lnTo>
                <a:lnTo>
                  <a:pt x="490618" y="71727"/>
                </a:lnTo>
                <a:lnTo>
                  <a:pt x="554711" y="71727"/>
                </a:lnTo>
                <a:lnTo>
                  <a:pt x="554711" y="89890"/>
                </a:lnTo>
                <a:close/>
              </a:path>
              <a:path w="755015" h="92075">
                <a:moveTo>
                  <a:pt x="214952" y="91893"/>
                </a:moveTo>
                <a:lnTo>
                  <a:pt x="196331" y="88347"/>
                </a:lnTo>
                <a:lnTo>
                  <a:pt x="181643" y="78620"/>
                </a:lnTo>
                <a:lnTo>
                  <a:pt x="172009" y="64077"/>
                </a:lnTo>
                <a:lnTo>
                  <a:pt x="168549" y="46086"/>
                </a:lnTo>
                <a:lnTo>
                  <a:pt x="172009" y="28052"/>
                </a:lnTo>
                <a:lnTo>
                  <a:pt x="181643" y="13413"/>
                </a:lnTo>
                <a:lnTo>
                  <a:pt x="196331" y="3589"/>
                </a:lnTo>
                <a:lnTo>
                  <a:pt x="214952" y="0"/>
                </a:lnTo>
                <a:lnTo>
                  <a:pt x="233576" y="3566"/>
                </a:lnTo>
                <a:lnTo>
                  <a:pt x="248268" y="13351"/>
                </a:lnTo>
                <a:lnTo>
                  <a:pt x="251614" y="18429"/>
                </a:lnTo>
                <a:lnTo>
                  <a:pt x="214952" y="18429"/>
                </a:lnTo>
                <a:lnTo>
                  <a:pt x="204762" y="20496"/>
                </a:lnTo>
                <a:lnTo>
                  <a:pt x="196765" y="26246"/>
                </a:lnTo>
                <a:lnTo>
                  <a:pt x="191541" y="35002"/>
                </a:lnTo>
                <a:lnTo>
                  <a:pt x="189670" y="46086"/>
                </a:lnTo>
                <a:lnTo>
                  <a:pt x="191541" y="57127"/>
                </a:lnTo>
                <a:lnTo>
                  <a:pt x="196765" y="65786"/>
                </a:lnTo>
                <a:lnTo>
                  <a:pt x="204762" y="71440"/>
                </a:lnTo>
                <a:lnTo>
                  <a:pt x="214952" y="73463"/>
                </a:lnTo>
                <a:lnTo>
                  <a:pt x="251686" y="73463"/>
                </a:lnTo>
                <a:lnTo>
                  <a:pt x="248268" y="78620"/>
                </a:lnTo>
                <a:lnTo>
                  <a:pt x="233576" y="88347"/>
                </a:lnTo>
                <a:lnTo>
                  <a:pt x="214952" y="91893"/>
                </a:lnTo>
                <a:close/>
              </a:path>
              <a:path w="755015" h="92075">
                <a:moveTo>
                  <a:pt x="251686" y="73463"/>
                </a:moveTo>
                <a:lnTo>
                  <a:pt x="214952" y="73463"/>
                </a:lnTo>
                <a:lnTo>
                  <a:pt x="225145" y="71417"/>
                </a:lnTo>
                <a:lnTo>
                  <a:pt x="233147" y="65724"/>
                </a:lnTo>
                <a:lnTo>
                  <a:pt x="238375" y="57057"/>
                </a:lnTo>
                <a:lnTo>
                  <a:pt x="240247" y="46086"/>
                </a:lnTo>
                <a:lnTo>
                  <a:pt x="238375" y="35002"/>
                </a:lnTo>
                <a:lnTo>
                  <a:pt x="233147" y="26246"/>
                </a:lnTo>
                <a:lnTo>
                  <a:pt x="225145" y="20496"/>
                </a:lnTo>
                <a:lnTo>
                  <a:pt x="214952" y="18429"/>
                </a:lnTo>
                <a:lnTo>
                  <a:pt x="251614" y="18429"/>
                </a:lnTo>
                <a:lnTo>
                  <a:pt x="257907" y="27982"/>
                </a:lnTo>
                <a:lnTo>
                  <a:pt x="261369" y="46086"/>
                </a:lnTo>
                <a:lnTo>
                  <a:pt x="257907" y="64077"/>
                </a:lnTo>
                <a:lnTo>
                  <a:pt x="251686" y="73463"/>
                </a:lnTo>
                <a:close/>
              </a:path>
              <a:path w="755015" h="92075">
                <a:moveTo>
                  <a:pt x="421102" y="89890"/>
                </a:moveTo>
                <a:lnTo>
                  <a:pt x="385891" y="89890"/>
                </a:lnTo>
                <a:lnTo>
                  <a:pt x="385891" y="2003"/>
                </a:lnTo>
                <a:lnTo>
                  <a:pt x="420260" y="2003"/>
                </a:lnTo>
                <a:lnTo>
                  <a:pt x="440090" y="5174"/>
                </a:lnTo>
                <a:lnTo>
                  <a:pt x="455607" y="14120"/>
                </a:lnTo>
                <a:lnTo>
                  <a:pt x="459584" y="19578"/>
                </a:lnTo>
                <a:lnTo>
                  <a:pt x="406247" y="19578"/>
                </a:lnTo>
                <a:lnTo>
                  <a:pt x="406247" y="72327"/>
                </a:lnTo>
                <a:lnTo>
                  <a:pt x="459886" y="72327"/>
                </a:lnTo>
                <a:lnTo>
                  <a:pt x="456033" y="77773"/>
                </a:lnTo>
                <a:lnTo>
                  <a:pt x="440806" y="86719"/>
                </a:lnTo>
                <a:lnTo>
                  <a:pt x="421102" y="89890"/>
                </a:lnTo>
                <a:close/>
              </a:path>
              <a:path w="755015" h="92075">
                <a:moveTo>
                  <a:pt x="459886" y="72327"/>
                </a:moveTo>
                <a:lnTo>
                  <a:pt x="419673" y="72327"/>
                </a:lnTo>
                <a:lnTo>
                  <a:pt x="431330" y="70436"/>
                </a:lnTo>
                <a:lnTo>
                  <a:pt x="440340" y="65086"/>
                </a:lnTo>
                <a:lnTo>
                  <a:pt x="446150" y="56761"/>
                </a:lnTo>
                <a:lnTo>
                  <a:pt x="448209" y="45946"/>
                </a:lnTo>
                <a:lnTo>
                  <a:pt x="446150" y="35133"/>
                </a:lnTo>
                <a:lnTo>
                  <a:pt x="440340" y="26813"/>
                </a:lnTo>
                <a:lnTo>
                  <a:pt x="431330" y="21467"/>
                </a:lnTo>
                <a:lnTo>
                  <a:pt x="419673" y="19578"/>
                </a:lnTo>
                <a:lnTo>
                  <a:pt x="459584" y="19578"/>
                </a:lnTo>
                <a:lnTo>
                  <a:pt x="465718" y="27994"/>
                </a:lnTo>
                <a:lnTo>
                  <a:pt x="469331" y="45946"/>
                </a:lnTo>
                <a:lnTo>
                  <a:pt x="465851" y="63899"/>
                </a:lnTo>
                <a:lnTo>
                  <a:pt x="459886" y="72327"/>
                </a:lnTo>
                <a:close/>
              </a:path>
              <a:path w="755015" h="92075">
                <a:moveTo>
                  <a:pt x="46835" y="91893"/>
                </a:moveTo>
                <a:lnTo>
                  <a:pt x="28355" y="88338"/>
                </a:lnTo>
                <a:lnTo>
                  <a:pt x="13495" y="78583"/>
                </a:lnTo>
                <a:lnTo>
                  <a:pt x="3595" y="63997"/>
                </a:lnTo>
                <a:lnTo>
                  <a:pt x="0" y="45933"/>
                </a:lnTo>
                <a:lnTo>
                  <a:pt x="3595" y="27896"/>
                </a:lnTo>
                <a:lnTo>
                  <a:pt x="13495" y="13310"/>
                </a:lnTo>
                <a:lnTo>
                  <a:pt x="28355" y="3555"/>
                </a:lnTo>
                <a:lnTo>
                  <a:pt x="46835" y="0"/>
                </a:lnTo>
                <a:lnTo>
                  <a:pt x="56071" y="877"/>
                </a:lnTo>
                <a:lnTo>
                  <a:pt x="64531" y="3420"/>
                </a:lnTo>
                <a:lnTo>
                  <a:pt x="72084" y="7494"/>
                </a:lnTo>
                <a:lnTo>
                  <a:pt x="78600" y="12966"/>
                </a:lnTo>
                <a:lnTo>
                  <a:pt x="72998" y="18569"/>
                </a:lnTo>
                <a:lnTo>
                  <a:pt x="47052" y="18569"/>
                </a:lnTo>
                <a:lnTo>
                  <a:pt x="36657" y="20661"/>
                </a:lnTo>
                <a:lnTo>
                  <a:pt x="28447" y="26427"/>
                </a:lnTo>
                <a:lnTo>
                  <a:pt x="23056" y="35105"/>
                </a:lnTo>
                <a:lnTo>
                  <a:pt x="21121" y="45946"/>
                </a:lnTo>
                <a:lnTo>
                  <a:pt x="23056" y="56768"/>
                </a:lnTo>
                <a:lnTo>
                  <a:pt x="28447" y="65459"/>
                </a:lnTo>
                <a:lnTo>
                  <a:pt x="36657" y="71238"/>
                </a:lnTo>
                <a:lnTo>
                  <a:pt x="47052" y="73336"/>
                </a:lnTo>
                <a:lnTo>
                  <a:pt x="75767" y="73336"/>
                </a:lnTo>
                <a:lnTo>
                  <a:pt x="79863" y="77433"/>
                </a:lnTo>
                <a:lnTo>
                  <a:pt x="73215" y="83515"/>
                </a:lnTo>
                <a:lnTo>
                  <a:pt x="65364" y="88061"/>
                </a:lnTo>
                <a:lnTo>
                  <a:pt x="56505" y="90908"/>
                </a:lnTo>
                <a:lnTo>
                  <a:pt x="46835" y="91893"/>
                </a:lnTo>
                <a:close/>
              </a:path>
              <a:path w="755015" h="92075">
                <a:moveTo>
                  <a:pt x="65480" y="26087"/>
                </a:moveTo>
                <a:lnTo>
                  <a:pt x="60261" y="21147"/>
                </a:lnTo>
                <a:lnTo>
                  <a:pt x="54275" y="18569"/>
                </a:lnTo>
                <a:lnTo>
                  <a:pt x="72998" y="18569"/>
                </a:lnTo>
                <a:lnTo>
                  <a:pt x="65480" y="26087"/>
                </a:lnTo>
                <a:close/>
              </a:path>
              <a:path w="755015" h="92075">
                <a:moveTo>
                  <a:pt x="75767" y="73336"/>
                </a:moveTo>
                <a:lnTo>
                  <a:pt x="55258" y="73336"/>
                </a:lnTo>
                <a:lnTo>
                  <a:pt x="61549" y="70196"/>
                </a:lnTo>
                <a:lnTo>
                  <a:pt x="66808" y="64376"/>
                </a:lnTo>
                <a:lnTo>
                  <a:pt x="75767" y="73336"/>
                </a:lnTo>
                <a:close/>
              </a:path>
              <a:path w="755015" h="92075">
                <a:moveTo>
                  <a:pt x="161096" y="89890"/>
                </a:moveTo>
                <a:lnTo>
                  <a:pt x="99517" y="89890"/>
                </a:lnTo>
                <a:lnTo>
                  <a:pt x="99517" y="2003"/>
                </a:lnTo>
                <a:lnTo>
                  <a:pt x="119873" y="2003"/>
                </a:lnTo>
                <a:lnTo>
                  <a:pt x="119873" y="72008"/>
                </a:lnTo>
                <a:lnTo>
                  <a:pt x="161096" y="72008"/>
                </a:lnTo>
                <a:lnTo>
                  <a:pt x="161096" y="89890"/>
                </a:lnTo>
                <a:close/>
              </a:path>
              <a:path w="755015" h="92075">
                <a:moveTo>
                  <a:pt x="598498" y="89890"/>
                </a:moveTo>
                <a:lnTo>
                  <a:pt x="578551" y="89890"/>
                </a:lnTo>
                <a:lnTo>
                  <a:pt x="578551" y="2003"/>
                </a:lnTo>
                <a:lnTo>
                  <a:pt x="619071" y="2003"/>
                </a:lnTo>
                <a:lnTo>
                  <a:pt x="626997" y="2513"/>
                </a:lnTo>
                <a:lnTo>
                  <a:pt x="652447" y="19169"/>
                </a:lnTo>
                <a:lnTo>
                  <a:pt x="598498" y="19169"/>
                </a:lnTo>
                <a:lnTo>
                  <a:pt x="598498" y="45563"/>
                </a:lnTo>
                <a:lnTo>
                  <a:pt x="650834" y="45563"/>
                </a:lnTo>
                <a:lnTo>
                  <a:pt x="649377" y="48842"/>
                </a:lnTo>
                <a:lnTo>
                  <a:pt x="642510" y="55620"/>
                </a:lnTo>
                <a:lnTo>
                  <a:pt x="631680" y="60317"/>
                </a:lnTo>
                <a:lnTo>
                  <a:pt x="633228" y="62143"/>
                </a:lnTo>
                <a:lnTo>
                  <a:pt x="598498" y="62143"/>
                </a:lnTo>
                <a:lnTo>
                  <a:pt x="598498" y="89890"/>
                </a:lnTo>
                <a:close/>
              </a:path>
              <a:path w="755015" h="92075">
                <a:moveTo>
                  <a:pt x="650834" y="45563"/>
                </a:moveTo>
                <a:lnTo>
                  <a:pt x="623244" y="45563"/>
                </a:lnTo>
                <a:lnTo>
                  <a:pt x="626958" y="44376"/>
                </a:lnTo>
                <a:lnTo>
                  <a:pt x="632216" y="39858"/>
                </a:lnTo>
                <a:lnTo>
                  <a:pt x="633684" y="36310"/>
                </a:lnTo>
                <a:lnTo>
                  <a:pt x="633684" y="28435"/>
                </a:lnTo>
                <a:lnTo>
                  <a:pt x="632127" y="24811"/>
                </a:lnTo>
                <a:lnTo>
                  <a:pt x="627111" y="20395"/>
                </a:lnTo>
                <a:lnTo>
                  <a:pt x="623283" y="19169"/>
                </a:lnTo>
                <a:lnTo>
                  <a:pt x="652447" y="19169"/>
                </a:lnTo>
                <a:lnTo>
                  <a:pt x="654027" y="22743"/>
                </a:lnTo>
                <a:lnTo>
                  <a:pt x="653993" y="32315"/>
                </a:lnTo>
                <a:lnTo>
                  <a:pt x="652981" y="40731"/>
                </a:lnTo>
                <a:lnTo>
                  <a:pt x="650834" y="45563"/>
                </a:lnTo>
                <a:close/>
              </a:path>
              <a:path w="755015" h="92075">
                <a:moveTo>
                  <a:pt x="656758" y="89890"/>
                </a:moveTo>
                <a:lnTo>
                  <a:pt x="633058" y="89890"/>
                </a:lnTo>
                <a:lnTo>
                  <a:pt x="609703" y="62143"/>
                </a:lnTo>
                <a:lnTo>
                  <a:pt x="633228" y="62143"/>
                </a:lnTo>
                <a:lnTo>
                  <a:pt x="656758" y="89890"/>
                </a:lnTo>
                <a:close/>
              </a:path>
              <a:path w="755015" h="92075">
                <a:moveTo>
                  <a:pt x="682168" y="89890"/>
                </a:moveTo>
                <a:lnTo>
                  <a:pt x="661582" y="89890"/>
                </a:lnTo>
                <a:lnTo>
                  <a:pt x="698682" y="2003"/>
                </a:lnTo>
                <a:lnTo>
                  <a:pt x="716920" y="2003"/>
                </a:lnTo>
                <a:lnTo>
                  <a:pt x="726670" y="24849"/>
                </a:lnTo>
                <a:lnTo>
                  <a:pt x="707999" y="24849"/>
                </a:lnTo>
                <a:lnTo>
                  <a:pt x="695772" y="55646"/>
                </a:lnTo>
                <a:lnTo>
                  <a:pt x="739813" y="55646"/>
                </a:lnTo>
                <a:lnTo>
                  <a:pt x="746769" y="71945"/>
                </a:lnTo>
                <a:lnTo>
                  <a:pt x="689302" y="71945"/>
                </a:lnTo>
                <a:lnTo>
                  <a:pt x="682168" y="89890"/>
                </a:lnTo>
                <a:close/>
              </a:path>
              <a:path w="755015" h="92075">
                <a:moveTo>
                  <a:pt x="739813" y="55646"/>
                </a:moveTo>
                <a:lnTo>
                  <a:pt x="720238" y="55646"/>
                </a:lnTo>
                <a:lnTo>
                  <a:pt x="707999" y="24849"/>
                </a:lnTo>
                <a:lnTo>
                  <a:pt x="726670" y="24849"/>
                </a:lnTo>
                <a:lnTo>
                  <a:pt x="739813" y="55646"/>
                </a:lnTo>
                <a:close/>
              </a:path>
              <a:path w="755015" h="92075">
                <a:moveTo>
                  <a:pt x="754428" y="89890"/>
                </a:moveTo>
                <a:lnTo>
                  <a:pt x="733830" y="89890"/>
                </a:lnTo>
                <a:lnTo>
                  <a:pt x="726708" y="71945"/>
                </a:lnTo>
                <a:lnTo>
                  <a:pt x="746769" y="71945"/>
                </a:lnTo>
                <a:lnTo>
                  <a:pt x="754428" y="89890"/>
                </a:lnTo>
                <a:close/>
              </a:path>
              <a:path w="755015" h="92075">
                <a:moveTo>
                  <a:pt x="320931" y="91893"/>
                </a:moveTo>
                <a:lnTo>
                  <a:pt x="304784" y="88983"/>
                </a:lnTo>
                <a:lnTo>
                  <a:pt x="292282" y="80671"/>
                </a:lnTo>
                <a:lnTo>
                  <a:pt x="284207" y="67588"/>
                </a:lnTo>
                <a:lnTo>
                  <a:pt x="281342" y="50362"/>
                </a:lnTo>
                <a:lnTo>
                  <a:pt x="281342" y="2003"/>
                </a:lnTo>
                <a:lnTo>
                  <a:pt x="301685" y="2003"/>
                </a:lnTo>
                <a:lnTo>
                  <a:pt x="301685" y="51141"/>
                </a:lnTo>
                <a:lnTo>
                  <a:pt x="303113" y="60503"/>
                </a:lnTo>
                <a:lnTo>
                  <a:pt x="307096" y="67524"/>
                </a:lnTo>
                <a:lnTo>
                  <a:pt x="313186" y="71934"/>
                </a:lnTo>
                <a:lnTo>
                  <a:pt x="320931" y="73463"/>
                </a:lnTo>
                <a:lnTo>
                  <a:pt x="354028" y="73463"/>
                </a:lnTo>
                <a:lnTo>
                  <a:pt x="349579" y="80671"/>
                </a:lnTo>
                <a:lnTo>
                  <a:pt x="337077" y="88983"/>
                </a:lnTo>
                <a:lnTo>
                  <a:pt x="320931" y="91893"/>
                </a:lnTo>
                <a:close/>
              </a:path>
              <a:path w="755015" h="92075">
                <a:moveTo>
                  <a:pt x="354028" y="73463"/>
                </a:moveTo>
                <a:lnTo>
                  <a:pt x="320931" y="73463"/>
                </a:lnTo>
                <a:lnTo>
                  <a:pt x="328674" y="71934"/>
                </a:lnTo>
                <a:lnTo>
                  <a:pt x="334759" y="67524"/>
                </a:lnTo>
                <a:lnTo>
                  <a:pt x="338738" y="60503"/>
                </a:lnTo>
                <a:lnTo>
                  <a:pt x="340163" y="51141"/>
                </a:lnTo>
                <a:lnTo>
                  <a:pt x="340163" y="2003"/>
                </a:lnTo>
                <a:lnTo>
                  <a:pt x="360519" y="2003"/>
                </a:lnTo>
                <a:lnTo>
                  <a:pt x="360519" y="50362"/>
                </a:lnTo>
                <a:lnTo>
                  <a:pt x="357654" y="67588"/>
                </a:lnTo>
                <a:lnTo>
                  <a:pt x="354028" y="73463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6400" y="465404"/>
            <a:ext cx="633920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14"/>
              <a:t>CLOUDERA</a:t>
            </a:r>
            <a:r>
              <a:rPr dirty="0" spc="-265"/>
              <a:t> </a:t>
            </a:r>
            <a:r>
              <a:rPr dirty="0" spc="100"/>
              <a:t>RECOGNIZED</a:t>
            </a:r>
            <a:r>
              <a:rPr dirty="0" spc="-260"/>
              <a:t> </a:t>
            </a:r>
            <a:r>
              <a:rPr dirty="0" spc="20"/>
              <a:t>IN</a:t>
            </a:r>
            <a:r>
              <a:rPr dirty="0" spc="-265"/>
              <a:t> </a:t>
            </a:r>
            <a:r>
              <a:rPr dirty="0" spc="50"/>
              <a:t>FORRESTER</a:t>
            </a:r>
            <a:r>
              <a:rPr dirty="0" spc="-260"/>
              <a:t> </a:t>
            </a:r>
            <a:r>
              <a:rPr dirty="0" spc="65"/>
              <a:t>WAVES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70269" y="973921"/>
            <a:ext cx="463677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40710" algn="l"/>
              </a:tabLst>
            </a:pPr>
            <a:r>
              <a:rPr dirty="0" sz="1600" spc="-10">
                <a:solidFill>
                  <a:srgbClr val="FF8300"/>
                </a:solidFill>
                <a:latin typeface="Trebuchet MS"/>
                <a:cs typeface="Trebuchet MS"/>
              </a:rPr>
              <a:t>St</a:t>
            </a:r>
            <a:r>
              <a:rPr dirty="0" sz="1600" spc="-20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1600" spc="10">
                <a:solidFill>
                  <a:srgbClr val="FF8300"/>
                </a:solidFill>
                <a:latin typeface="Trebuchet MS"/>
                <a:cs typeface="Trebuchet MS"/>
              </a:rPr>
              <a:t>eamin</a:t>
            </a:r>
            <a:r>
              <a:rPr dirty="0" sz="1600" spc="15">
                <a:solidFill>
                  <a:srgbClr val="FF8300"/>
                </a:solidFill>
                <a:latin typeface="Trebuchet MS"/>
                <a:cs typeface="Trebuchet MS"/>
              </a:rPr>
              <a:t>g</a:t>
            </a:r>
            <a:r>
              <a:rPr dirty="0" sz="1600" spc="-9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FF8300"/>
                </a:solidFill>
                <a:latin typeface="Trebuchet MS"/>
                <a:cs typeface="Trebuchet MS"/>
              </a:rPr>
              <a:t>Analytic</a:t>
            </a:r>
            <a:r>
              <a:rPr dirty="0" sz="1600" spc="5">
                <a:solidFill>
                  <a:srgbClr val="FF8300"/>
                </a:solidFill>
                <a:latin typeface="Trebuchet MS"/>
                <a:cs typeface="Trebuchet MS"/>
              </a:rPr>
              <a:t>s</a:t>
            </a:r>
            <a:r>
              <a:rPr dirty="0" sz="1600">
                <a:solidFill>
                  <a:srgbClr val="FF8300"/>
                </a:solidFill>
                <a:latin typeface="Trebuchet MS"/>
                <a:cs typeface="Trebuchet MS"/>
              </a:rPr>
              <a:t>	</a:t>
            </a:r>
            <a:r>
              <a:rPr dirty="0" sz="1600" spc="-5">
                <a:solidFill>
                  <a:srgbClr val="FF8300"/>
                </a:solidFill>
                <a:latin typeface="Trebuchet MS"/>
                <a:cs typeface="Trebuchet MS"/>
              </a:rPr>
              <a:t>Dat</a:t>
            </a:r>
            <a:r>
              <a:rPr dirty="0" sz="1600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1600" spc="-9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FF8300"/>
                </a:solidFill>
                <a:latin typeface="Trebuchet MS"/>
                <a:cs typeface="Trebuchet MS"/>
              </a:rPr>
              <a:t>W</a:t>
            </a:r>
            <a:r>
              <a:rPr dirty="0" sz="1600" spc="-35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1600" spc="-45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1600" spc="25">
                <a:solidFill>
                  <a:srgbClr val="FF8300"/>
                </a:solidFill>
                <a:latin typeface="Trebuchet MS"/>
                <a:cs typeface="Trebuchet MS"/>
              </a:rPr>
              <a:t>ehouse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38925" y="1302374"/>
            <a:ext cx="2291080" cy="2800350"/>
            <a:chOff x="438925" y="1302374"/>
            <a:chExt cx="2291080" cy="28003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441" y="1337930"/>
              <a:ext cx="2149982" cy="259661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53212" y="1316662"/>
              <a:ext cx="2262505" cy="2771775"/>
            </a:xfrm>
            <a:custGeom>
              <a:avLst/>
              <a:gdLst/>
              <a:ahLst/>
              <a:cxnLst/>
              <a:rect l="l" t="t" r="r" b="b"/>
              <a:pathLst>
                <a:path w="2262505" h="2771775">
                  <a:moveTo>
                    <a:pt x="0" y="0"/>
                  </a:moveTo>
                  <a:lnTo>
                    <a:pt x="2262323" y="0"/>
                  </a:lnTo>
                  <a:lnTo>
                    <a:pt x="2262323" y="2771775"/>
                  </a:lnTo>
                  <a:lnTo>
                    <a:pt x="0" y="2771775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9" name="object 9"/>
          <p:cNvGrpSpPr/>
          <p:nvPr/>
        </p:nvGrpSpPr>
        <p:grpSpPr>
          <a:xfrm>
            <a:off x="3383673" y="1302374"/>
            <a:ext cx="2340610" cy="2800350"/>
            <a:chOff x="3383673" y="1302374"/>
            <a:chExt cx="2340610" cy="28003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0586" y="1345778"/>
              <a:ext cx="2201247" cy="266905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97961" y="1316662"/>
              <a:ext cx="2312035" cy="2771775"/>
            </a:xfrm>
            <a:custGeom>
              <a:avLst/>
              <a:gdLst/>
              <a:ahLst/>
              <a:cxnLst/>
              <a:rect l="l" t="t" r="r" b="b"/>
              <a:pathLst>
                <a:path w="2312035" h="2771775">
                  <a:moveTo>
                    <a:pt x="0" y="0"/>
                  </a:moveTo>
                  <a:lnTo>
                    <a:pt x="2311625" y="0"/>
                  </a:lnTo>
                  <a:lnTo>
                    <a:pt x="2311625" y="2771774"/>
                  </a:lnTo>
                  <a:lnTo>
                    <a:pt x="0" y="2771774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2" name="object 12"/>
          <p:cNvGrpSpPr/>
          <p:nvPr/>
        </p:nvGrpSpPr>
        <p:grpSpPr>
          <a:xfrm>
            <a:off x="6377725" y="1302374"/>
            <a:ext cx="2424430" cy="2800350"/>
            <a:chOff x="6377725" y="1302374"/>
            <a:chExt cx="2424430" cy="280035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79695" y="1360018"/>
              <a:ext cx="2214082" cy="271412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92012" y="1316662"/>
              <a:ext cx="2395855" cy="2771775"/>
            </a:xfrm>
            <a:custGeom>
              <a:avLst/>
              <a:gdLst/>
              <a:ahLst/>
              <a:cxnLst/>
              <a:rect l="l" t="t" r="r" b="b"/>
              <a:pathLst>
                <a:path w="2395854" h="2771775">
                  <a:moveTo>
                    <a:pt x="0" y="0"/>
                  </a:moveTo>
                  <a:lnTo>
                    <a:pt x="2395563" y="0"/>
                  </a:lnTo>
                  <a:lnTo>
                    <a:pt x="2395563" y="2771773"/>
                  </a:lnTo>
                  <a:lnTo>
                    <a:pt x="0" y="2771773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6755807" y="973921"/>
            <a:ext cx="1634489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30">
                <a:solidFill>
                  <a:srgbClr val="FF8300"/>
                </a:solidFill>
                <a:latin typeface="Trebuchet MS"/>
                <a:cs typeface="Trebuchet MS"/>
              </a:rPr>
              <a:t>Machin</a:t>
            </a:r>
            <a:r>
              <a:rPr dirty="0" sz="1600" spc="35">
                <a:solidFill>
                  <a:srgbClr val="FF8300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8300"/>
                </a:solidFill>
                <a:latin typeface="Trebuchet MS"/>
                <a:cs typeface="Trebuchet MS"/>
              </a:rPr>
              <a:t>Learning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20"/>
              <a:t>15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80"/>
            <a:ext cx="6907530" cy="502920"/>
            <a:chOff x="0" y="4640580"/>
            <a:chExt cx="6907530" cy="50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192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7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7"/>
                  </a:lnTo>
                  <a:lnTo>
                    <a:pt x="543888" y="36667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90"/>
                  </a:moveTo>
                  <a:lnTo>
                    <a:pt x="478583" y="89890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90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6"/>
                  </a:lnTo>
                  <a:lnTo>
                    <a:pt x="172009" y="28052"/>
                  </a:lnTo>
                  <a:lnTo>
                    <a:pt x="181643" y="13413"/>
                  </a:lnTo>
                  <a:lnTo>
                    <a:pt x="196331" y="3589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4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6"/>
                  </a:lnTo>
                  <a:lnTo>
                    <a:pt x="191541" y="35002"/>
                  </a:lnTo>
                  <a:lnTo>
                    <a:pt x="189670" y="46086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6"/>
                  </a:lnTo>
                  <a:lnTo>
                    <a:pt x="238375" y="35002"/>
                  </a:lnTo>
                  <a:lnTo>
                    <a:pt x="233147" y="26246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4" y="18429"/>
                  </a:lnTo>
                  <a:lnTo>
                    <a:pt x="257907" y="27982"/>
                  </a:lnTo>
                  <a:lnTo>
                    <a:pt x="261369" y="46086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90"/>
                  </a:moveTo>
                  <a:lnTo>
                    <a:pt x="385891" y="89890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3" y="77773"/>
                  </a:lnTo>
                  <a:lnTo>
                    <a:pt x="440806" y="86719"/>
                  </a:lnTo>
                  <a:lnTo>
                    <a:pt x="421102" y="89890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8" y="18569"/>
                  </a:lnTo>
                  <a:lnTo>
                    <a:pt x="47052" y="18569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7"/>
                  </a:lnTo>
                  <a:lnTo>
                    <a:pt x="54275" y="18569"/>
                  </a:lnTo>
                  <a:lnTo>
                    <a:pt x="72998" y="18569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90"/>
                  </a:moveTo>
                  <a:lnTo>
                    <a:pt x="99517" y="89890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90"/>
                  </a:lnTo>
                  <a:close/>
                </a:path>
                <a:path w="755015" h="92075">
                  <a:moveTo>
                    <a:pt x="598498" y="89890"/>
                  </a:moveTo>
                  <a:lnTo>
                    <a:pt x="578551" y="89890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90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90"/>
                  </a:moveTo>
                  <a:lnTo>
                    <a:pt x="633058" y="89890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90"/>
                  </a:lnTo>
                  <a:close/>
                </a:path>
                <a:path w="755015" h="92075">
                  <a:moveTo>
                    <a:pt x="682168" y="89890"/>
                  </a:moveTo>
                  <a:lnTo>
                    <a:pt x="661582" y="89890"/>
                  </a:lnTo>
                  <a:lnTo>
                    <a:pt x="698682" y="2003"/>
                  </a:lnTo>
                  <a:lnTo>
                    <a:pt x="716920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90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90"/>
                  </a:moveTo>
                  <a:lnTo>
                    <a:pt x="733830" y="89890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90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3359639" y="1494663"/>
            <a:ext cx="960755" cy="520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305868"/>
                </a:solidFill>
                <a:latin typeface="Trebuchet MS"/>
                <a:cs typeface="Trebuchet MS"/>
              </a:rPr>
              <a:t>CLOUDERA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1000" spc="-30">
                <a:solidFill>
                  <a:srgbClr val="305868"/>
                </a:solidFill>
                <a:latin typeface="Trebuchet MS"/>
                <a:cs typeface="Trebuchet MS"/>
              </a:rPr>
              <a:t>DW,ML,DE,OD,DF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93312" y="1494663"/>
            <a:ext cx="1193800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400" spc="25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r>
              <a:rPr dirty="0" sz="1400" spc="-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5">
                <a:solidFill>
                  <a:srgbClr val="305868"/>
                </a:solidFill>
                <a:latin typeface="Trebuchet MS"/>
                <a:cs typeface="Trebuchet MS"/>
              </a:rPr>
              <a:t>ONLY</a:t>
            </a:r>
            <a:endParaRPr sz="1400">
              <a:latin typeface="Trebuchet MS"/>
              <a:cs typeface="Trebuchet MS"/>
            </a:endParaRPr>
          </a:p>
          <a:p>
            <a:pPr algn="ctr" marL="12065" marR="5080" indent="-1905">
              <a:lnSpc>
                <a:spcPct val="100000"/>
              </a:lnSpc>
              <a:spcBef>
                <a:spcPts val="1015"/>
              </a:spcBef>
            </a:pPr>
            <a:r>
              <a:rPr dirty="0" sz="1000" spc="-25">
                <a:solidFill>
                  <a:srgbClr val="305868"/>
                </a:solidFill>
                <a:latin typeface="Trebuchet MS"/>
                <a:cs typeface="Trebuchet MS"/>
              </a:rPr>
              <a:t>Databricks, </a:t>
            </a:r>
            <a:r>
              <a:rPr dirty="0" sz="1000" spc="-2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305868"/>
                </a:solidFill>
                <a:latin typeface="Trebuchet MS"/>
                <a:cs typeface="Trebuchet MS"/>
              </a:rPr>
              <a:t>Snowﬂa</a:t>
            </a:r>
            <a:r>
              <a:rPr dirty="0" sz="1000">
                <a:solidFill>
                  <a:srgbClr val="305868"/>
                </a:solidFill>
                <a:latin typeface="Trebuchet MS"/>
                <a:cs typeface="Trebuchet MS"/>
              </a:rPr>
              <a:t>k</a:t>
            </a:r>
            <a:r>
              <a:rPr dirty="0" sz="1000" spc="-13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000" spc="-85">
                <a:solidFill>
                  <a:srgbClr val="305868"/>
                </a:solidFill>
                <a:latin typeface="Trebuchet MS"/>
                <a:cs typeface="Trebuchet MS"/>
              </a:rPr>
              <a:t>,</a:t>
            </a:r>
            <a:r>
              <a:rPr dirty="0" sz="1000" spc="-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 spc="-15">
                <a:solidFill>
                  <a:srgbClr val="305868"/>
                </a:solidFill>
                <a:latin typeface="Trebuchet MS"/>
                <a:cs typeface="Trebuchet MS"/>
              </a:rPr>
              <a:t>Conﬂuent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0512" y="1494663"/>
            <a:ext cx="1240155" cy="67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50">
                <a:solidFill>
                  <a:srgbClr val="305868"/>
                </a:solidFill>
                <a:latin typeface="Trebuchet MS"/>
                <a:cs typeface="Trebuchet MS"/>
              </a:rPr>
              <a:t>PUBLIC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25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endParaRPr sz="1400">
              <a:latin typeface="Trebuchet MS"/>
              <a:cs typeface="Trebuchet MS"/>
            </a:endParaRPr>
          </a:p>
          <a:p>
            <a:pPr marL="46355" marR="40640" indent="16510">
              <a:lnSpc>
                <a:spcPct val="100000"/>
              </a:lnSpc>
              <a:spcBef>
                <a:spcPts val="1015"/>
              </a:spcBef>
            </a:pPr>
            <a:r>
              <a:rPr dirty="0" sz="1000" spc="10">
                <a:solidFill>
                  <a:srgbClr val="305868"/>
                </a:solidFill>
                <a:latin typeface="Trebuchet MS"/>
                <a:cs typeface="Trebuchet MS"/>
              </a:rPr>
              <a:t>EMR</a:t>
            </a:r>
            <a:r>
              <a:rPr dirty="0" sz="1000" spc="10">
                <a:solidFill>
                  <a:srgbClr val="305868"/>
                </a:solidFill>
                <a:latin typeface="Trebuchet MS"/>
                <a:cs typeface="Trebuchet MS"/>
              </a:rPr>
              <a:t>,</a:t>
            </a:r>
            <a:r>
              <a:rPr dirty="0" sz="1000" spc="-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 spc="-20">
                <a:solidFill>
                  <a:srgbClr val="305868"/>
                </a:solidFill>
                <a:latin typeface="Trebuchet MS"/>
                <a:cs typeface="Trebuchet MS"/>
              </a:rPr>
              <a:t>Datap</a:t>
            </a:r>
            <a:r>
              <a:rPr dirty="0" sz="1000" spc="-2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000" spc="-55">
                <a:solidFill>
                  <a:srgbClr val="305868"/>
                </a:solidFill>
                <a:latin typeface="Trebuchet MS"/>
                <a:cs typeface="Trebuchet MS"/>
              </a:rPr>
              <a:t>oc</a:t>
            </a:r>
            <a:r>
              <a:rPr dirty="0" sz="1000" spc="-35">
                <a:solidFill>
                  <a:srgbClr val="305868"/>
                </a:solidFill>
                <a:latin typeface="Trebuchet MS"/>
                <a:cs typeface="Trebuchet MS"/>
              </a:rPr>
              <a:t>,</a:t>
            </a:r>
            <a:r>
              <a:rPr dirty="0" sz="1000" spc="-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 spc="-30">
                <a:solidFill>
                  <a:srgbClr val="305868"/>
                </a:solidFill>
                <a:latin typeface="Trebuchet MS"/>
                <a:cs typeface="Trebuchet MS"/>
              </a:rPr>
              <a:t>HDI,  </a:t>
            </a:r>
            <a:r>
              <a:rPr dirty="0" sz="1000" spc="-35">
                <a:solidFill>
                  <a:srgbClr val="305868"/>
                </a:solidFill>
                <a:latin typeface="Trebuchet MS"/>
                <a:cs typeface="Trebuchet MS"/>
              </a:rPr>
              <a:t>Redshift</a:t>
            </a:r>
            <a:r>
              <a:rPr dirty="0" sz="1000" spc="-25">
                <a:solidFill>
                  <a:srgbClr val="305868"/>
                </a:solidFill>
                <a:latin typeface="Trebuchet MS"/>
                <a:cs typeface="Trebuchet MS"/>
              </a:rPr>
              <a:t>,</a:t>
            </a:r>
            <a:r>
              <a:rPr dirty="0" sz="1000" spc="-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 spc="20">
                <a:solidFill>
                  <a:srgbClr val="305868"/>
                </a:solidFill>
                <a:latin typeface="Trebuchet MS"/>
                <a:cs typeface="Trebuchet MS"/>
              </a:rPr>
              <a:t>Sagema</a:t>
            </a:r>
            <a:r>
              <a:rPr dirty="0" sz="1000" spc="15">
                <a:solidFill>
                  <a:srgbClr val="305868"/>
                </a:solidFill>
                <a:latin typeface="Trebuchet MS"/>
                <a:cs typeface="Trebuchet MS"/>
              </a:rPr>
              <a:t>k</a:t>
            </a:r>
            <a:r>
              <a:rPr dirty="0" sz="1000" spc="-50">
                <a:solidFill>
                  <a:srgbClr val="305868"/>
                </a:solidFill>
                <a:latin typeface="Trebuchet MS"/>
                <a:cs typeface="Trebuchet MS"/>
              </a:rPr>
              <a:t>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5525" y="2438920"/>
            <a:ext cx="1911985" cy="18516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solidFill>
                  <a:srgbClr val="00A3AE"/>
                </a:solidFill>
                <a:latin typeface="Trebuchet MS"/>
                <a:cs typeface="Trebuchet MS"/>
              </a:rPr>
              <a:t>Hybri</a:t>
            </a:r>
            <a:r>
              <a:rPr dirty="0" sz="1400" spc="-15">
                <a:solidFill>
                  <a:srgbClr val="00A3AE"/>
                </a:solidFill>
                <a:latin typeface="Trebuchet MS"/>
                <a:cs typeface="Trebuchet MS"/>
              </a:rPr>
              <a:t>d</a:t>
            </a:r>
            <a:r>
              <a:rPr dirty="0" sz="14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400" spc="-120">
                <a:solidFill>
                  <a:srgbClr val="00A3AE"/>
                </a:solidFill>
                <a:latin typeface="Trebuchet MS"/>
                <a:cs typeface="Trebuchet MS"/>
              </a:rPr>
              <a:t>&amp;</a:t>
            </a:r>
            <a:r>
              <a:rPr dirty="0" sz="14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400" spc="-30">
                <a:solidFill>
                  <a:srgbClr val="00A3AE"/>
                </a:solidFill>
                <a:latin typeface="Trebuchet MS"/>
                <a:cs typeface="Trebuchet MS"/>
              </a:rPr>
              <a:t>multi-cloud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rebuchet MS"/>
              <a:cs typeface="Trebuchet MS"/>
            </a:endParaRPr>
          </a:p>
          <a:p>
            <a:pPr marL="12700" marR="345440">
              <a:lnSpc>
                <a:spcPct val="100000"/>
              </a:lnSpc>
            </a:pPr>
            <a:r>
              <a:rPr dirty="0" sz="1400" spc="45">
                <a:solidFill>
                  <a:srgbClr val="00A3AE"/>
                </a:solidFill>
                <a:latin typeface="Trebuchet MS"/>
                <a:cs typeface="Trebuchet MS"/>
              </a:rPr>
              <a:t>Commo</a:t>
            </a:r>
            <a:r>
              <a:rPr dirty="0" sz="1400" spc="40">
                <a:solidFill>
                  <a:srgbClr val="00A3AE"/>
                </a:solidFill>
                <a:latin typeface="Trebuchet MS"/>
                <a:cs typeface="Trebuchet MS"/>
              </a:rPr>
              <a:t>n</a:t>
            </a:r>
            <a:r>
              <a:rPr dirty="0" sz="14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00A3AE"/>
                </a:solidFill>
                <a:latin typeface="Trebuchet MS"/>
                <a:cs typeface="Trebuchet MS"/>
              </a:rPr>
              <a:t>securit</a:t>
            </a:r>
            <a:r>
              <a:rPr dirty="0" sz="1400" spc="-15">
                <a:solidFill>
                  <a:srgbClr val="00A3AE"/>
                </a:solidFill>
                <a:latin typeface="Trebuchet MS"/>
                <a:cs typeface="Trebuchet MS"/>
              </a:rPr>
              <a:t>y</a:t>
            </a:r>
            <a:r>
              <a:rPr dirty="0" sz="14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400" spc="-75">
                <a:solidFill>
                  <a:srgbClr val="00A3AE"/>
                </a:solidFill>
                <a:latin typeface="Trebuchet MS"/>
                <a:cs typeface="Trebuchet MS"/>
              </a:rPr>
              <a:t>&amp;  </a:t>
            </a:r>
            <a:r>
              <a:rPr dirty="0" sz="1400">
                <a:solidFill>
                  <a:srgbClr val="00A3AE"/>
                </a:solidFill>
                <a:latin typeface="Trebuchet MS"/>
                <a:cs typeface="Trebuchet MS"/>
              </a:rPr>
              <a:t>governance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25">
                <a:solidFill>
                  <a:srgbClr val="00A3AE"/>
                </a:solidFill>
                <a:latin typeface="Trebuchet MS"/>
                <a:cs typeface="Trebuchet MS"/>
              </a:rPr>
              <a:t>Integ</a:t>
            </a:r>
            <a:r>
              <a:rPr dirty="0" sz="1400" spc="-5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400" spc="-30">
                <a:solidFill>
                  <a:srgbClr val="00A3AE"/>
                </a:solidFill>
                <a:latin typeface="Trebuchet MS"/>
                <a:cs typeface="Trebuchet MS"/>
              </a:rPr>
              <a:t>ate</a:t>
            </a:r>
            <a:r>
              <a:rPr dirty="0" sz="1400" spc="-25">
                <a:solidFill>
                  <a:srgbClr val="00A3AE"/>
                </a:solidFill>
                <a:latin typeface="Trebuchet MS"/>
                <a:cs typeface="Trebuchet MS"/>
              </a:rPr>
              <a:t>d</a:t>
            </a:r>
            <a:r>
              <a:rPr dirty="0" sz="14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00A3AE"/>
                </a:solidFill>
                <a:latin typeface="Trebuchet MS"/>
                <a:cs typeface="Trebuchet MS"/>
              </a:rPr>
              <a:t>dat</a:t>
            </a:r>
            <a:r>
              <a:rPr dirty="0" sz="1400" spc="-10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4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00A3AE"/>
                </a:solidFill>
                <a:latin typeface="Trebuchet MS"/>
                <a:cs typeface="Trebuchet MS"/>
              </a:rPr>
              <a:t>li</a:t>
            </a:r>
            <a:r>
              <a:rPr dirty="0" sz="1400" spc="-85">
                <a:solidFill>
                  <a:srgbClr val="00A3AE"/>
                </a:solidFill>
                <a:latin typeface="Trebuchet MS"/>
                <a:cs typeface="Trebuchet MS"/>
              </a:rPr>
              <a:t>f</a:t>
            </a:r>
            <a:r>
              <a:rPr dirty="0" sz="1400" spc="-10">
                <a:solidFill>
                  <a:srgbClr val="00A3AE"/>
                </a:solidFill>
                <a:latin typeface="Trebuchet MS"/>
                <a:cs typeface="Trebuchet MS"/>
              </a:rPr>
              <a:t>ec</a:t>
            </a:r>
            <a:r>
              <a:rPr dirty="0" sz="1400" spc="-15">
                <a:solidFill>
                  <a:srgbClr val="00A3AE"/>
                </a:solidFill>
                <a:latin typeface="Trebuchet MS"/>
                <a:cs typeface="Trebuchet MS"/>
              </a:rPr>
              <a:t>y</a:t>
            </a:r>
            <a:r>
              <a:rPr dirty="0" sz="1400" spc="-25">
                <a:solidFill>
                  <a:srgbClr val="00A3AE"/>
                </a:solidFill>
                <a:latin typeface="Trebuchet MS"/>
                <a:cs typeface="Trebuchet MS"/>
              </a:rPr>
              <a:t>cle</a:t>
            </a:r>
            <a:endParaRPr sz="1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00A3AE"/>
                </a:solidFill>
                <a:latin typeface="Trebuchet MS"/>
                <a:cs typeface="Trebuchet MS"/>
              </a:rPr>
              <a:t>Ope</a:t>
            </a:r>
            <a:r>
              <a:rPr dirty="0" sz="1400">
                <a:solidFill>
                  <a:srgbClr val="00A3AE"/>
                </a:solidFill>
                <a:latin typeface="Trebuchet MS"/>
                <a:cs typeface="Trebuchet MS"/>
              </a:rPr>
              <a:t>n</a:t>
            </a:r>
            <a:r>
              <a:rPr dirty="0" sz="14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400" spc="-120">
                <a:solidFill>
                  <a:srgbClr val="00A3AE"/>
                </a:solidFill>
                <a:latin typeface="Trebuchet MS"/>
                <a:cs typeface="Trebuchet MS"/>
              </a:rPr>
              <a:t>&amp;</a:t>
            </a:r>
            <a:r>
              <a:rPr dirty="0" sz="14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00A3AE"/>
                </a:solidFill>
                <a:latin typeface="Trebuchet MS"/>
                <a:cs typeface="Trebuchet MS"/>
              </a:rPr>
              <a:t>extensible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06400" y="425839"/>
            <a:ext cx="355536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75"/>
              <a:t>COMPETITIVE</a:t>
            </a:r>
            <a:r>
              <a:rPr dirty="0" spc="-265"/>
              <a:t> </a:t>
            </a:r>
            <a:r>
              <a:rPr dirty="0" spc="114"/>
              <a:t>LANDSCAPE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06400" y="796857"/>
            <a:ext cx="770000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600" spc="-10">
                <a:solidFill>
                  <a:srgbClr val="00A3AE"/>
                </a:solidFill>
                <a:latin typeface="Trebuchet MS"/>
                <a:cs typeface="Trebuchet MS"/>
              </a:rPr>
              <a:t>Cloudera </a:t>
            </a:r>
            <a:r>
              <a:rPr dirty="0" sz="1600" spc="40">
                <a:solidFill>
                  <a:srgbClr val="00A3AE"/>
                </a:solidFill>
                <a:latin typeface="Trebuchet MS"/>
                <a:cs typeface="Trebuchet MS"/>
              </a:rPr>
              <a:t>stands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out </a:t>
            </a:r>
            <a:r>
              <a:rPr dirty="0" sz="1600" spc="100">
                <a:solidFill>
                  <a:srgbClr val="00A3AE"/>
                </a:solidFill>
                <a:latin typeface="Trebuchet MS"/>
                <a:cs typeface="Trebuchet MS"/>
              </a:rPr>
              <a:t>as </a:t>
            </a:r>
            <a:r>
              <a:rPr dirty="0" sz="1600" spc="25">
                <a:solidFill>
                  <a:srgbClr val="00A3AE"/>
                </a:solidFill>
                <a:latin typeface="Trebuchet MS"/>
                <a:cs typeface="Trebuchet MS"/>
              </a:rPr>
              <a:t>a </a:t>
            </a:r>
            <a:r>
              <a:rPr dirty="0" sz="1600" spc="-35">
                <a:solidFill>
                  <a:srgbClr val="00A3AE"/>
                </a:solidFill>
                <a:latin typeface="Trebuchet MS"/>
                <a:cs typeface="Trebuchet MS"/>
              </a:rPr>
              <a:t>hybrid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and </a:t>
            </a:r>
            <a:r>
              <a:rPr dirty="0" sz="1600" spc="-45">
                <a:solidFill>
                  <a:srgbClr val="00A3AE"/>
                </a:solidFill>
                <a:latin typeface="Trebuchet MS"/>
                <a:cs typeface="Trebuchet MS"/>
              </a:rPr>
              <a:t>multi </a:t>
            </a:r>
            <a:r>
              <a:rPr dirty="0" sz="1600">
                <a:solidFill>
                  <a:srgbClr val="00A3AE"/>
                </a:solidFill>
                <a:latin typeface="Trebuchet MS"/>
                <a:cs typeface="Trebuchet MS"/>
              </a:rPr>
              <a:t>cloud </a:t>
            </a:r>
            <a:r>
              <a:rPr dirty="0" sz="1600" spc="-25">
                <a:solidFill>
                  <a:srgbClr val="00A3AE"/>
                </a:solidFill>
                <a:latin typeface="Trebuchet MS"/>
                <a:cs typeface="Trebuchet MS"/>
              </a:rPr>
              <a:t>platform for </a:t>
            </a: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data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management and </a:t>
            </a:r>
            <a:r>
              <a:rPr dirty="0" sz="1600" spc="1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00A3AE"/>
                </a:solidFill>
                <a:latin typeface="Trebuchet MS"/>
                <a:cs typeface="Trebuchet MS"/>
              </a:rPr>
              <a:t>analytics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00A3AE"/>
                </a:solidFill>
                <a:latin typeface="Trebuchet MS"/>
                <a:cs typeface="Trebuchet MS"/>
              </a:rPr>
              <a:t>with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00A3AE"/>
                </a:solidFill>
                <a:latin typeface="Trebuchet MS"/>
                <a:cs typeface="Trebuchet MS"/>
              </a:rPr>
              <a:t>enterprise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security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and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A3AE"/>
                </a:solidFill>
                <a:latin typeface="Trebuchet MS"/>
                <a:cs typeface="Trebuchet MS"/>
              </a:rPr>
              <a:t>governance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powered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by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A3AE"/>
                </a:solidFill>
                <a:latin typeface="Trebuchet MS"/>
                <a:cs typeface="Trebuchet MS"/>
              </a:rPr>
              <a:t>open-source</a:t>
            </a:r>
            <a:r>
              <a:rPr dirty="0" sz="1600" spc="-8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innovation</a:t>
            </a:r>
            <a:endParaRPr sz="1600">
              <a:latin typeface="Trebuchet MS"/>
              <a:cs typeface="Trebuchet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159572" y="3434585"/>
            <a:ext cx="467359" cy="467359"/>
            <a:chOff x="5159572" y="3434585"/>
            <a:chExt cx="467359" cy="467359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59572" y="3434585"/>
              <a:ext cx="466925" cy="4669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204334" y="34563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399"/>
                  </a:move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lnTo>
                    <a:pt x="238863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204334" y="34563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3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/>
          <p:cNvGrpSpPr/>
          <p:nvPr/>
        </p:nvGrpSpPr>
        <p:grpSpPr>
          <a:xfrm>
            <a:off x="3566658" y="3434585"/>
            <a:ext cx="467359" cy="467359"/>
            <a:chOff x="3566658" y="3434585"/>
            <a:chExt cx="467359" cy="467359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66658" y="3434585"/>
              <a:ext cx="466925" cy="4669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611421" y="34563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399"/>
                  </a:move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lnTo>
                    <a:pt x="238863" y="6740"/>
                  </a:lnTo>
                  <a:lnTo>
                    <a:pt x="283940" y="25763"/>
                  </a:lnTo>
                  <a:lnTo>
                    <a:pt x="322130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0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11421" y="34563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3" y="6740"/>
                  </a:lnTo>
                  <a:lnTo>
                    <a:pt x="283940" y="25763"/>
                  </a:lnTo>
                  <a:lnTo>
                    <a:pt x="322130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0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3566658" y="2903706"/>
            <a:ext cx="467359" cy="467359"/>
            <a:chOff x="3566658" y="2903706"/>
            <a:chExt cx="467359" cy="467359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66658" y="2903706"/>
              <a:ext cx="466925" cy="46692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611421" y="2925469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400"/>
                  </a:moveTo>
                  <a:lnTo>
                    <a:pt x="138536" y="370659"/>
                  </a:lnTo>
                  <a:lnTo>
                    <a:pt x="93459" y="351637"/>
                  </a:lnTo>
                  <a:lnTo>
                    <a:pt x="55268" y="322131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lnTo>
                    <a:pt x="238863" y="6740"/>
                  </a:lnTo>
                  <a:lnTo>
                    <a:pt x="283940" y="25763"/>
                  </a:lnTo>
                  <a:lnTo>
                    <a:pt x="322130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0" y="322131"/>
                  </a:lnTo>
                  <a:lnTo>
                    <a:pt x="283940" y="351637"/>
                  </a:lnTo>
                  <a:lnTo>
                    <a:pt x="238863" y="370659"/>
                  </a:lnTo>
                  <a:lnTo>
                    <a:pt x="188699" y="377400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3611421" y="2925469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3" y="6740"/>
                  </a:lnTo>
                  <a:lnTo>
                    <a:pt x="283940" y="25763"/>
                  </a:lnTo>
                  <a:lnTo>
                    <a:pt x="322130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0" y="322131"/>
                  </a:lnTo>
                  <a:lnTo>
                    <a:pt x="283940" y="351637"/>
                  </a:lnTo>
                  <a:lnTo>
                    <a:pt x="238863" y="370659"/>
                  </a:lnTo>
                  <a:lnTo>
                    <a:pt x="188699" y="377400"/>
                  </a:lnTo>
                  <a:lnTo>
                    <a:pt x="138536" y="370659"/>
                  </a:lnTo>
                  <a:lnTo>
                    <a:pt x="93459" y="351637"/>
                  </a:lnTo>
                  <a:lnTo>
                    <a:pt x="55268" y="322131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4" name="object 24"/>
          <p:cNvGrpSpPr/>
          <p:nvPr/>
        </p:nvGrpSpPr>
        <p:grpSpPr>
          <a:xfrm>
            <a:off x="3566658" y="2368985"/>
            <a:ext cx="467359" cy="467359"/>
            <a:chOff x="3566658" y="2368985"/>
            <a:chExt cx="467359" cy="467359"/>
          </a:xfrm>
        </p:grpSpPr>
        <p:pic>
          <p:nvPicPr>
            <p:cNvPr id="25" name="object 2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66658" y="2368985"/>
              <a:ext cx="466925" cy="46692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3611421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399"/>
                  </a:move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lnTo>
                    <a:pt x="238863" y="6740"/>
                  </a:lnTo>
                  <a:lnTo>
                    <a:pt x="283940" y="25763"/>
                  </a:lnTo>
                  <a:lnTo>
                    <a:pt x="322130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0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3611421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3" y="6740"/>
                  </a:lnTo>
                  <a:lnTo>
                    <a:pt x="283940" y="25763"/>
                  </a:lnTo>
                  <a:lnTo>
                    <a:pt x="322130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0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8" name="object 28"/>
          <p:cNvGrpSpPr/>
          <p:nvPr/>
        </p:nvGrpSpPr>
        <p:grpSpPr>
          <a:xfrm>
            <a:off x="5159572" y="2903706"/>
            <a:ext cx="467359" cy="467359"/>
            <a:chOff x="5159572" y="2903706"/>
            <a:chExt cx="467359" cy="467359"/>
          </a:xfrm>
        </p:grpSpPr>
        <p:pic>
          <p:nvPicPr>
            <p:cNvPr id="29" name="object 2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59572" y="2903706"/>
              <a:ext cx="466925" cy="46692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5204334" y="2925469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400"/>
                  </a:moveTo>
                  <a:lnTo>
                    <a:pt x="138536" y="370659"/>
                  </a:lnTo>
                  <a:lnTo>
                    <a:pt x="93459" y="351637"/>
                  </a:lnTo>
                  <a:lnTo>
                    <a:pt x="55268" y="322131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lnTo>
                    <a:pt x="238863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1"/>
                  </a:lnTo>
                  <a:lnTo>
                    <a:pt x="283940" y="351637"/>
                  </a:lnTo>
                  <a:lnTo>
                    <a:pt x="238863" y="370659"/>
                  </a:lnTo>
                  <a:lnTo>
                    <a:pt x="188699" y="3774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204334" y="2925469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3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1"/>
                  </a:lnTo>
                  <a:lnTo>
                    <a:pt x="283940" y="351637"/>
                  </a:lnTo>
                  <a:lnTo>
                    <a:pt x="238863" y="370659"/>
                  </a:lnTo>
                  <a:lnTo>
                    <a:pt x="188699" y="377400"/>
                  </a:lnTo>
                  <a:lnTo>
                    <a:pt x="138536" y="370659"/>
                  </a:lnTo>
                  <a:lnTo>
                    <a:pt x="93459" y="351637"/>
                  </a:lnTo>
                  <a:lnTo>
                    <a:pt x="55268" y="322131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/>
          <p:cNvGrpSpPr/>
          <p:nvPr/>
        </p:nvGrpSpPr>
        <p:grpSpPr>
          <a:xfrm>
            <a:off x="3566658" y="3985123"/>
            <a:ext cx="467359" cy="467359"/>
            <a:chOff x="3566658" y="3985123"/>
            <a:chExt cx="467359" cy="467359"/>
          </a:xfrm>
        </p:grpSpPr>
        <p:pic>
          <p:nvPicPr>
            <p:cNvPr id="33" name="object 3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66658" y="3985123"/>
              <a:ext cx="466925" cy="46692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3611421" y="400688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399"/>
                  </a:move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lnTo>
                    <a:pt x="238863" y="6740"/>
                  </a:lnTo>
                  <a:lnTo>
                    <a:pt x="283940" y="25763"/>
                  </a:lnTo>
                  <a:lnTo>
                    <a:pt x="322130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0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3611421" y="400688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3" y="6740"/>
                  </a:lnTo>
                  <a:lnTo>
                    <a:pt x="283940" y="25763"/>
                  </a:lnTo>
                  <a:lnTo>
                    <a:pt x="322130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0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6" name="object 36"/>
          <p:cNvGrpSpPr/>
          <p:nvPr/>
        </p:nvGrpSpPr>
        <p:grpSpPr>
          <a:xfrm>
            <a:off x="5159572" y="3985123"/>
            <a:ext cx="467359" cy="467359"/>
            <a:chOff x="5159572" y="3985123"/>
            <a:chExt cx="467359" cy="467359"/>
          </a:xfrm>
        </p:grpSpPr>
        <p:pic>
          <p:nvPicPr>
            <p:cNvPr id="37" name="object 3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9572" y="3985123"/>
              <a:ext cx="466925" cy="466925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5204334" y="400688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399"/>
                  </a:move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lnTo>
                    <a:pt x="238863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/>
            <p:nvPr/>
          </p:nvSpPr>
          <p:spPr>
            <a:xfrm>
              <a:off x="5204334" y="400688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3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5204339" y="4006886"/>
              <a:ext cx="191770" cy="377825"/>
            </a:xfrm>
            <a:custGeom>
              <a:avLst/>
              <a:gdLst/>
              <a:ahLst/>
              <a:cxnLst/>
              <a:rect l="l" t="t" r="r" b="b"/>
              <a:pathLst>
                <a:path w="191770" h="377825">
                  <a:moveTo>
                    <a:pt x="191322" y="377381"/>
                  </a:moveTo>
                  <a:lnTo>
                    <a:pt x="141783" y="371480"/>
                  </a:lnTo>
                  <a:lnTo>
                    <a:pt x="96247" y="353202"/>
                  </a:lnTo>
                  <a:lnTo>
                    <a:pt x="56958" y="323809"/>
                  </a:lnTo>
                  <a:lnTo>
                    <a:pt x="26159" y="284562"/>
                  </a:lnTo>
                  <a:lnTo>
                    <a:pt x="6713" y="238619"/>
                  </a:lnTo>
                  <a:lnTo>
                    <a:pt x="0" y="190013"/>
                  </a:lnTo>
                  <a:lnTo>
                    <a:pt x="6036" y="141318"/>
                  </a:lnTo>
                  <a:lnTo>
                    <a:pt x="24840" y="95109"/>
                  </a:lnTo>
                  <a:lnTo>
                    <a:pt x="55089" y="55437"/>
                  </a:lnTo>
                  <a:lnTo>
                    <a:pt x="93966" y="25500"/>
                  </a:lnTo>
                  <a:lnTo>
                    <a:pt x="139243" y="6590"/>
                  </a:lnTo>
                  <a:lnTo>
                    <a:pt x="188695" y="0"/>
                  </a:lnTo>
                  <a:lnTo>
                    <a:pt x="188695" y="188699"/>
                  </a:lnTo>
                  <a:lnTo>
                    <a:pt x="191322" y="3773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5204339" y="4006886"/>
              <a:ext cx="191770" cy="377825"/>
            </a:xfrm>
            <a:custGeom>
              <a:avLst/>
              <a:gdLst/>
              <a:ahLst/>
              <a:cxnLst/>
              <a:rect l="l" t="t" r="r" b="b"/>
              <a:pathLst>
                <a:path w="191770" h="377825">
                  <a:moveTo>
                    <a:pt x="191322" y="377381"/>
                  </a:moveTo>
                  <a:lnTo>
                    <a:pt x="141783" y="371480"/>
                  </a:lnTo>
                  <a:lnTo>
                    <a:pt x="96247" y="353202"/>
                  </a:lnTo>
                  <a:lnTo>
                    <a:pt x="56958" y="323809"/>
                  </a:lnTo>
                  <a:lnTo>
                    <a:pt x="26159" y="284562"/>
                  </a:lnTo>
                  <a:lnTo>
                    <a:pt x="6713" y="238619"/>
                  </a:lnTo>
                  <a:lnTo>
                    <a:pt x="0" y="190013"/>
                  </a:lnTo>
                  <a:lnTo>
                    <a:pt x="6036" y="141318"/>
                  </a:lnTo>
                  <a:lnTo>
                    <a:pt x="24840" y="95109"/>
                  </a:lnTo>
                  <a:lnTo>
                    <a:pt x="55089" y="55437"/>
                  </a:lnTo>
                  <a:lnTo>
                    <a:pt x="93966" y="25500"/>
                  </a:lnTo>
                  <a:lnTo>
                    <a:pt x="139243" y="6590"/>
                  </a:lnTo>
                  <a:lnTo>
                    <a:pt x="188695" y="0"/>
                  </a:lnTo>
                  <a:lnTo>
                    <a:pt x="188695" y="188699"/>
                  </a:lnTo>
                  <a:lnTo>
                    <a:pt x="191322" y="377381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2" name="object 42"/>
          <p:cNvGrpSpPr/>
          <p:nvPr/>
        </p:nvGrpSpPr>
        <p:grpSpPr>
          <a:xfrm>
            <a:off x="6725312" y="3434585"/>
            <a:ext cx="467359" cy="467359"/>
            <a:chOff x="6725312" y="3434585"/>
            <a:chExt cx="467359" cy="467359"/>
          </a:xfrm>
        </p:grpSpPr>
        <p:pic>
          <p:nvPicPr>
            <p:cNvPr id="43" name="object 4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25312" y="3434585"/>
              <a:ext cx="466925" cy="46692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770075" y="34563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399"/>
                  </a:moveTo>
                  <a:lnTo>
                    <a:pt x="138535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2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2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5" y="6740"/>
                  </a:lnTo>
                  <a:lnTo>
                    <a:pt x="188699" y="0"/>
                  </a:lnTo>
                  <a:lnTo>
                    <a:pt x="238864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4" y="370659"/>
                  </a:lnTo>
                  <a:lnTo>
                    <a:pt x="188699" y="37739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/>
            <p:nvPr/>
          </p:nvSpPr>
          <p:spPr>
            <a:xfrm>
              <a:off x="6770075" y="34563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4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4" y="370659"/>
                  </a:lnTo>
                  <a:lnTo>
                    <a:pt x="188699" y="377399"/>
                  </a:lnTo>
                  <a:lnTo>
                    <a:pt x="138535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2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2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5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/>
            <p:cNvSpPr/>
            <p:nvPr/>
          </p:nvSpPr>
          <p:spPr>
            <a:xfrm>
              <a:off x="6770079" y="3456348"/>
              <a:ext cx="191770" cy="377825"/>
            </a:xfrm>
            <a:custGeom>
              <a:avLst/>
              <a:gdLst/>
              <a:ahLst/>
              <a:cxnLst/>
              <a:rect l="l" t="t" r="r" b="b"/>
              <a:pathLst>
                <a:path w="191770" h="377825">
                  <a:moveTo>
                    <a:pt x="191322" y="377381"/>
                  </a:moveTo>
                  <a:lnTo>
                    <a:pt x="141784" y="371480"/>
                  </a:lnTo>
                  <a:lnTo>
                    <a:pt x="96247" y="353202"/>
                  </a:lnTo>
                  <a:lnTo>
                    <a:pt x="56958" y="323809"/>
                  </a:lnTo>
                  <a:lnTo>
                    <a:pt x="26159" y="284562"/>
                  </a:lnTo>
                  <a:lnTo>
                    <a:pt x="6713" y="238619"/>
                  </a:lnTo>
                  <a:lnTo>
                    <a:pt x="0" y="190013"/>
                  </a:lnTo>
                  <a:lnTo>
                    <a:pt x="6036" y="141318"/>
                  </a:lnTo>
                  <a:lnTo>
                    <a:pt x="24839" y="95109"/>
                  </a:lnTo>
                  <a:lnTo>
                    <a:pt x="55089" y="55437"/>
                  </a:lnTo>
                  <a:lnTo>
                    <a:pt x="93966" y="25500"/>
                  </a:lnTo>
                  <a:lnTo>
                    <a:pt x="139243" y="6590"/>
                  </a:lnTo>
                  <a:lnTo>
                    <a:pt x="188695" y="0"/>
                  </a:lnTo>
                  <a:lnTo>
                    <a:pt x="188695" y="188699"/>
                  </a:lnTo>
                  <a:lnTo>
                    <a:pt x="191322" y="3773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6770079" y="3456348"/>
              <a:ext cx="191770" cy="377825"/>
            </a:xfrm>
            <a:custGeom>
              <a:avLst/>
              <a:gdLst/>
              <a:ahLst/>
              <a:cxnLst/>
              <a:rect l="l" t="t" r="r" b="b"/>
              <a:pathLst>
                <a:path w="191770" h="377825">
                  <a:moveTo>
                    <a:pt x="191322" y="377381"/>
                  </a:moveTo>
                  <a:lnTo>
                    <a:pt x="141784" y="371480"/>
                  </a:lnTo>
                  <a:lnTo>
                    <a:pt x="96247" y="353202"/>
                  </a:lnTo>
                  <a:lnTo>
                    <a:pt x="56958" y="323809"/>
                  </a:lnTo>
                  <a:lnTo>
                    <a:pt x="26159" y="284562"/>
                  </a:lnTo>
                  <a:lnTo>
                    <a:pt x="6713" y="238619"/>
                  </a:lnTo>
                  <a:lnTo>
                    <a:pt x="0" y="190013"/>
                  </a:lnTo>
                  <a:lnTo>
                    <a:pt x="6036" y="141318"/>
                  </a:lnTo>
                  <a:lnTo>
                    <a:pt x="24839" y="95109"/>
                  </a:lnTo>
                  <a:lnTo>
                    <a:pt x="55089" y="55437"/>
                  </a:lnTo>
                  <a:lnTo>
                    <a:pt x="93966" y="25500"/>
                  </a:lnTo>
                  <a:lnTo>
                    <a:pt x="139243" y="6590"/>
                  </a:lnTo>
                  <a:lnTo>
                    <a:pt x="188695" y="0"/>
                  </a:lnTo>
                  <a:lnTo>
                    <a:pt x="188695" y="188699"/>
                  </a:lnTo>
                  <a:lnTo>
                    <a:pt x="191322" y="377381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48" name="object 48"/>
          <p:cNvGrpSpPr/>
          <p:nvPr/>
        </p:nvGrpSpPr>
        <p:grpSpPr>
          <a:xfrm>
            <a:off x="5159572" y="2368985"/>
            <a:ext cx="467359" cy="467359"/>
            <a:chOff x="5159572" y="2368985"/>
            <a:chExt cx="467359" cy="467359"/>
          </a:xfrm>
        </p:grpSpPr>
        <p:pic>
          <p:nvPicPr>
            <p:cNvPr id="49" name="object 4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59572" y="2368985"/>
              <a:ext cx="466925" cy="466925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5204334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399"/>
                  </a:move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lnTo>
                    <a:pt x="238863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5204334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3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3" y="370659"/>
                  </a:lnTo>
                  <a:lnTo>
                    <a:pt x="188699" y="377399"/>
                  </a:lnTo>
                  <a:lnTo>
                    <a:pt x="138536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3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3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6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5204334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505" y="377399"/>
                  </a:moveTo>
                  <a:lnTo>
                    <a:pt x="138365" y="370612"/>
                  </a:lnTo>
                  <a:lnTo>
                    <a:pt x="93320" y="351555"/>
                  </a:lnTo>
                  <a:lnTo>
                    <a:pt x="55165" y="322027"/>
                  </a:lnTo>
                  <a:lnTo>
                    <a:pt x="25697" y="283827"/>
                  </a:lnTo>
                  <a:lnTo>
                    <a:pt x="6710" y="238753"/>
                  </a:lnTo>
                  <a:lnTo>
                    <a:pt x="0" y="188602"/>
                  </a:lnTo>
                  <a:lnTo>
                    <a:pt x="6761" y="138459"/>
                  </a:lnTo>
                  <a:lnTo>
                    <a:pt x="25795" y="93404"/>
                  </a:lnTo>
                  <a:lnTo>
                    <a:pt x="55303" y="55234"/>
                  </a:lnTo>
                  <a:lnTo>
                    <a:pt x="93488" y="25746"/>
                  </a:lnTo>
                  <a:lnTo>
                    <a:pt x="138553" y="6735"/>
                  </a:lnTo>
                  <a:lnTo>
                    <a:pt x="188699" y="0"/>
                  </a:lnTo>
                  <a:lnTo>
                    <a:pt x="188699" y="188699"/>
                  </a:lnTo>
                  <a:lnTo>
                    <a:pt x="377399" y="188991"/>
                  </a:lnTo>
                  <a:lnTo>
                    <a:pt x="370586" y="239128"/>
                  </a:lnTo>
                  <a:lnTo>
                    <a:pt x="351506" y="284163"/>
                  </a:lnTo>
                  <a:lnTo>
                    <a:pt x="321959" y="322302"/>
                  </a:lnTo>
                  <a:lnTo>
                    <a:pt x="283743" y="351751"/>
                  </a:lnTo>
                  <a:lnTo>
                    <a:pt x="238659" y="370715"/>
                  </a:lnTo>
                  <a:lnTo>
                    <a:pt x="188505" y="37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5204334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377399" y="188991"/>
                  </a:moveTo>
                  <a:lnTo>
                    <a:pt x="370586" y="239128"/>
                  </a:lnTo>
                  <a:lnTo>
                    <a:pt x="351506" y="284163"/>
                  </a:lnTo>
                  <a:lnTo>
                    <a:pt x="321959" y="322302"/>
                  </a:lnTo>
                  <a:lnTo>
                    <a:pt x="283743" y="351751"/>
                  </a:lnTo>
                  <a:lnTo>
                    <a:pt x="238659" y="370715"/>
                  </a:lnTo>
                  <a:lnTo>
                    <a:pt x="188505" y="377399"/>
                  </a:lnTo>
                  <a:lnTo>
                    <a:pt x="138365" y="370612"/>
                  </a:lnTo>
                  <a:lnTo>
                    <a:pt x="93320" y="351555"/>
                  </a:lnTo>
                  <a:lnTo>
                    <a:pt x="55165" y="322027"/>
                  </a:lnTo>
                  <a:lnTo>
                    <a:pt x="25697" y="283827"/>
                  </a:lnTo>
                  <a:lnTo>
                    <a:pt x="6710" y="238753"/>
                  </a:lnTo>
                  <a:lnTo>
                    <a:pt x="0" y="188602"/>
                  </a:lnTo>
                  <a:lnTo>
                    <a:pt x="6761" y="138459"/>
                  </a:lnTo>
                  <a:lnTo>
                    <a:pt x="25795" y="93404"/>
                  </a:lnTo>
                  <a:lnTo>
                    <a:pt x="55303" y="55234"/>
                  </a:lnTo>
                  <a:lnTo>
                    <a:pt x="93488" y="25746"/>
                  </a:lnTo>
                  <a:lnTo>
                    <a:pt x="138553" y="6735"/>
                  </a:lnTo>
                  <a:lnTo>
                    <a:pt x="188699" y="0"/>
                  </a:lnTo>
                  <a:lnTo>
                    <a:pt x="188699" y="188699"/>
                  </a:lnTo>
                  <a:lnTo>
                    <a:pt x="377399" y="188991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4" name="object 54"/>
          <p:cNvGrpSpPr/>
          <p:nvPr/>
        </p:nvGrpSpPr>
        <p:grpSpPr>
          <a:xfrm>
            <a:off x="6725312" y="2903706"/>
            <a:ext cx="467359" cy="467359"/>
            <a:chOff x="6725312" y="2903706"/>
            <a:chExt cx="467359" cy="467359"/>
          </a:xfrm>
        </p:grpSpPr>
        <p:pic>
          <p:nvPicPr>
            <p:cNvPr id="55" name="object 5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5312" y="2903706"/>
              <a:ext cx="466925" cy="466925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6770075" y="2925469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400"/>
                  </a:moveTo>
                  <a:lnTo>
                    <a:pt x="138535" y="370659"/>
                  </a:lnTo>
                  <a:lnTo>
                    <a:pt x="93459" y="351637"/>
                  </a:lnTo>
                  <a:lnTo>
                    <a:pt x="55268" y="322131"/>
                  </a:lnTo>
                  <a:lnTo>
                    <a:pt x="25762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2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5" y="6740"/>
                  </a:lnTo>
                  <a:lnTo>
                    <a:pt x="188699" y="0"/>
                  </a:lnTo>
                  <a:lnTo>
                    <a:pt x="238864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1"/>
                  </a:lnTo>
                  <a:lnTo>
                    <a:pt x="283940" y="351637"/>
                  </a:lnTo>
                  <a:lnTo>
                    <a:pt x="238864" y="370659"/>
                  </a:lnTo>
                  <a:lnTo>
                    <a:pt x="188699" y="377400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6770075" y="2925469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4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1"/>
                  </a:lnTo>
                  <a:lnTo>
                    <a:pt x="283940" y="351637"/>
                  </a:lnTo>
                  <a:lnTo>
                    <a:pt x="238864" y="370659"/>
                  </a:lnTo>
                  <a:lnTo>
                    <a:pt x="188699" y="377400"/>
                  </a:lnTo>
                  <a:lnTo>
                    <a:pt x="138535" y="370659"/>
                  </a:lnTo>
                  <a:lnTo>
                    <a:pt x="93459" y="351637"/>
                  </a:lnTo>
                  <a:lnTo>
                    <a:pt x="55268" y="322131"/>
                  </a:lnTo>
                  <a:lnTo>
                    <a:pt x="25762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2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5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6770075" y="2925469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505" y="377399"/>
                  </a:moveTo>
                  <a:lnTo>
                    <a:pt x="138365" y="370612"/>
                  </a:lnTo>
                  <a:lnTo>
                    <a:pt x="93320" y="351555"/>
                  </a:lnTo>
                  <a:lnTo>
                    <a:pt x="55165" y="322027"/>
                  </a:lnTo>
                  <a:lnTo>
                    <a:pt x="25697" y="283827"/>
                  </a:lnTo>
                  <a:lnTo>
                    <a:pt x="6710" y="238753"/>
                  </a:lnTo>
                  <a:lnTo>
                    <a:pt x="0" y="188602"/>
                  </a:lnTo>
                  <a:lnTo>
                    <a:pt x="6761" y="138459"/>
                  </a:lnTo>
                  <a:lnTo>
                    <a:pt x="25795" y="93404"/>
                  </a:lnTo>
                  <a:lnTo>
                    <a:pt x="55303" y="55234"/>
                  </a:lnTo>
                  <a:lnTo>
                    <a:pt x="93488" y="25746"/>
                  </a:lnTo>
                  <a:lnTo>
                    <a:pt x="138553" y="6735"/>
                  </a:lnTo>
                  <a:lnTo>
                    <a:pt x="188699" y="0"/>
                  </a:lnTo>
                  <a:lnTo>
                    <a:pt x="188699" y="188699"/>
                  </a:lnTo>
                  <a:lnTo>
                    <a:pt x="377399" y="188991"/>
                  </a:lnTo>
                  <a:lnTo>
                    <a:pt x="370586" y="239128"/>
                  </a:lnTo>
                  <a:lnTo>
                    <a:pt x="351506" y="284163"/>
                  </a:lnTo>
                  <a:lnTo>
                    <a:pt x="321959" y="322302"/>
                  </a:lnTo>
                  <a:lnTo>
                    <a:pt x="283743" y="351751"/>
                  </a:lnTo>
                  <a:lnTo>
                    <a:pt x="238659" y="370715"/>
                  </a:lnTo>
                  <a:lnTo>
                    <a:pt x="188505" y="37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6770075" y="2925469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377399" y="188991"/>
                  </a:moveTo>
                  <a:lnTo>
                    <a:pt x="370586" y="239128"/>
                  </a:lnTo>
                  <a:lnTo>
                    <a:pt x="351506" y="284163"/>
                  </a:lnTo>
                  <a:lnTo>
                    <a:pt x="321959" y="322302"/>
                  </a:lnTo>
                  <a:lnTo>
                    <a:pt x="283743" y="351751"/>
                  </a:lnTo>
                  <a:lnTo>
                    <a:pt x="238659" y="370715"/>
                  </a:lnTo>
                  <a:lnTo>
                    <a:pt x="188505" y="377399"/>
                  </a:lnTo>
                  <a:lnTo>
                    <a:pt x="138365" y="370612"/>
                  </a:lnTo>
                  <a:lnTo>
                    <a:pt x="93320" y="351555"/>
                  </a:lnTo>
                  <a:lnTo>
                    <a:pt x="55165" y="322027"/>
                  </a:lnTo>
                  <a:lnTo>
                    <a:pt x="25697" y="283827"/>
                  </a:lnTo>
                  <a:lnTo>
                    <a:pt x="6710" y="238753"/>
                  </a:lnTo>
                  <a:lnTo>
                    <a:pt x="0" y="188602"/>
                  </a:lnTo>
                  <a:lnTo>
                    <a:pt x="6761" y="138459"/>
                  </a:lnTo>
                  <a:lnTo>
                    <a:pt x="25795" y="93404"/>
                  </a:lnTo>
                  <a:lnTo>
                    <a:pt x="55303" y="55234"/>
                  </a:lnTo>
                  <a:lnTo>
                    <a:pt x="93488" y="25746"/>
                  </a:lnTo>
                  <a:lnTo>
                    <a:pt x="138553" y="6735"/>
                  </a:lnTo>
                  <a:lnTo>
                    <a:pt x="188699" y="0"/>
                  </a:lnTo>
                  <a:lnTo>
                    <a:pt x="188699" y="188699"/>
                  </a:lnTo>
                  <a:lnTo>
                    <a:pt x="377399" y="188991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0" name="object 60"/>
          <p:cNvGrpSpPr/>
          <p:nvPr/>
        </p:nvGrpSpPr>
        <p:grpSpPr>
          <a:xfrm>
            <a:off x="6725312" y="2368985"/>
            <a:ext cx="467359" cy="467359"/>
            <a:chOff x="6725312" y="2368985"/>
            <a:chExt cx="467359" cy="467359"/>
          </a:xfrm>
        </p:grpSpPr>
        <p:pic>
          <p:nvPicPr>
            <p:cNvPr id="61" name="object 6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5312" y="2368985"/>
              <a:ext cx="466925" cy="466925"/>
            </a:xfrm>
            <a:prstGeom prst="rect">
              <a:avLst/>
            </a:prstGeom>
          </p:spPr>
        </p:pic>
        <p:sp>
          <p:nvSpPr>
            <p:cNvPr id="62" name="object 62"/>
            <p:cNvSpPr/>
            <p:nvPr/>
          </p:nvSpPr>
          <p:spPr>
            <a:xfrm>
              <a:off x="6770075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399"/>
                  </a:moveTo>
                  <a:lnTo>
                    <a:pt x="138535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2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2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5" y="6740"/>
                  </a:lnTo>
                  <a:lnTo>
                    <a:pt x="188699" y="0"/>
                  </a:lnTo>
                  <a:lnTo>
                    <a:pt x="238864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4" y="370659"/>
                  </a:lnTo>
                  <a:lnTo>
                    <a:pt x="188699" y="37739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6770075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4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4" y="370659"/>
                  </a:lnTo>
                  <a:lnTo>
                    <a:pt x="188699" y="377399"/>
                  </a:lnTo>
                  <a:lnTo>
                    <a:pt x="138535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2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2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5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770075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505" y="377399"/>
                  </a:moveTo>
                  <a:lnTo>
                    <a:pt x="138365" y="370612"/>
                  </a:lnTo>
                  <a:lnTo>
                    <a:pt x="93320" y="351555"/>
                  </a:lnTo>
                  <a:lnTo>
                    <a:pt x="55165" y="322027"/>
                  </a:lnTo>
                  <a:lnTo>
                    <a:pt x="25697" y="283827"/>
                  </a:lnTo>
                  <a:lnTo>
                    <a:pt x="6710" y="238753"/>
                  </a:lnTo>
                  <a:lnTo>
                    <a:pt x="0" y="188602"/>
                  </a:lnTo>
                  <a:lnTo>
                    <a:pt x="6761" y="138459"/>
                  </a:lnTo>
                  <a:lnTo>
                    <a:pt x="25795" y="93404"/>
                  </a:lnTo>
                  <a:lnTo>
                    <a:pt x="55303" y="55234"/>
                  </a:lnTo>
                  <a:lnTo>
                    <a:pt x="93488" y="25746"/>
                  </a:lnTo>
                  <a:lnTo>
                    <a:pt x="138553" y="6735"/>
                  </a:lnTo>
                  <a:lnTo>
                    <a:pt x="188699" y="0"/>
                  </a:lnTo>
                  <a:lnTo>
                    <a:pt x="188699" y="188699"/>
                  </a:lnTo>
                  <a:lnTo>
                    <a:pt x="377399" y="188991"/>
                  </a:lnTo>
                  <a:lnTo>
                    <a:pt x="370586" y="239128"/>
                  </a:lnTo>
                  <a:lnTo>
                    <a:pt x="351506" y="284163"/>
                  </a:lnTo>
                  <a:lnTo>
                    <a:pt x="321959" y="322302"/>
                  </a:lnTo>
                  <a:lnTo>
                    <a:pt x="283743" y="351751"/>
                  </a:lnTo>
                  <a:lnTo>
                    <a:pt x="238659" y="370715"/>
                  </a:lnTo>
                  <a:lnTo>
                    <a:pt x="188505" y="37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6770075" y="2390748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377399" y="188991"/>
                  </a:moveTo>
                  <a:lnTo>
                    <a:pt x="370586" y="239128"/>
                  </a:lnTo>
                  <a:lnTo>
                    <a:pt x="351506" y="284163"/>
                  </a:lnTo>
                  <a:lnTo>
                    <a:pt x="321959" y="322302"/>
                  </a:lnTo>
                  <a:lnTo>
                    <a:pt x="283743" y="351751"/>
                  </a:lnTo>
                  <a:lnTo>
                    <a:pt x="238659" y="370715"/>
                  </a:lnTo>
                  <a:lnTo>
                    <a:pt x="188505" y="377399"/>
                  </a:lnTo>
                  <a:lnTo>
                    <a:pt x="138365" y="370612"/>
                  </a:lnTo>
                  <a:lnTo>
                    <a:pt x="93320" y="351555"/>
                  </a:lnTo>
                  <a:lnTo>
                    <a:pt x="55165" y="322027"/>
                  </a:lnTo>
                  <a:lnTo>
                    <a:pt x="25697" y="283827"/>
                  </a:lnTo>
                  <a:lnTo>
                    <a:pt x="6710" y="238753"/>
                  </a:lnTo>
                  <a:lnTo>
                    <a:pt x="0" y="188602"/>
                  </a:lnTo>
                  <a:lnTo>
                    <a:pt x="6761" y="138459"/>
                  </a:lnTo>
                  <a:lnTo>
                    <a:pt x="25795" y="93404"/>
                  </a:lnTo>
                  <a:lnTo>
                    <a:pt x="55303" y="55234"/>
                  </a:lnTo>
                  <a:lnTo>
                    <a:pt x="93488" y="25746"/>
                  </a:lnTo>
                  <a:lnTo>
                    <a:pt x="138553" y="6735"/>
                  </a:lnTo>
                  <a:lnTo>
                    <a:pt x="188699" y="0"/>
                  </a:lnTo>
                  <a:lnTo>
                    <a:pt x="188699" y="188699"/>
                  </a:lnTo>
                  <a:lnTo>
                    <a:pt x="377399" y="188991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66" name="object 66"/>
          <p:cNvGrpSpPr/>
          <p:nvPr/>
        </p:nvGrpSpPr>
        <p:grpSpPr>
          <a:xfrm>
            <a:off x="6725312" y="3985123"/>
            <a:ext cx="467359" cy="467359"/>
            <a:chOff x="6725312" y="3985123"/>
            <a:chExt cx="467359" cy="467359"/>
          </a:xfrm>
        </p:grpSpPr>
        <p:pic>
          <p:nvPicPr>
            <p:cNvPr id="67" name="object 6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25312" y="3985123"/>
              <a:ext cx="466925" cy="466925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6770075" y="400688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377399"/>
                  </a:moveTo>
                  <a:lnTo>
                    <a:pt x="138535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2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2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5" y="6740"/>
                  </a:lnTo>
                  <a:lnTo>
                    <a:pt x="188699" y="0"/>
                  </a:lnTo>
                  <a:lnTo>
                    <a:pt x="238864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4" y="370659"/>
                  </a:lnTo>
                  <a:lnTo>
                    <a:pt x="188699" y="377399"/>
                  </a:lnTo>
                  <a:close/>
                </a:path>
              </a:pathLst>
            </a:custGeom>
            <a:solidFill>
              <a:srgbClr val="FF83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/>
            <p:cNvSpPr/>
            <p:nvPr/>
          </p:nvSpPr>
          <p:spPr>
            <a:xfrm>
              <a:off x="6770075" y="400688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699" y="0"/>
                  </a:moveTo>
                  <a:lnTo>
                    <a:pt x="238864" y="6740"/>
                  </a:lnTo>
                  <a:lnTo>
                    <a:pt x="283940" y="25763"/>
                  </a:lnTo>
                  <a:lnTo>
                    <a:pt x="322131" y="55268"/>
                  </a:lnTo>
                  <a:lnTo>
                    <a:pt x="351636" y="93459"/>
                  </a:lnTo>
                  <a:lnTo>
                    <a:pt x="370659" y="138536"/>
                  </a:lnTo>
                  <a:lnTo>
                    <a:pt x="377399" y="188699"/>
                  </a:lnTo>
                  <a:lnTo>
                    <a:pt x="370659" y="238863"/>
                  </a:lnTo>
                  <a:lnTo>
                    <a:pt x="351636" y="283940"/>
                  </a:lnTo>
                  <a:lnTo>
                    <a:pt x="322131" y="322130"/>
                  </a:lnTo>
                  <a:lnTo>
                    <a:pt x="283940" y="351636"/>
                  </a:lnTo>
                  <a:lnTo>
                    <a:pt x="238864" y="370659"/>
                  </a:lnTo>
                  <a:lnTo>
                    <a:pt x="188699" y="377399"/>
                  </a:lnTo>
                  <a:lnTo>
                    <a:pt x="138535" y="370659"/>
                  </a:lnTo>
                  <a:lnTo>
                    <a:pt x="93459" y="351636"/>
                  </a:lnTo>
                  <a:lnTo>
                    <a:pt x="55268" y="322130"/>
                  </a:lnTo>
                  <a:lnTo>
                    <a:pt x="25762" y="283940"/>
                  </a:lnTo>
                  <a:lnTo>
                    <a:pt x="6740" y="238863"/>
                  </a:lnTo>
                  <a:lnTo>
                    <a:pt x="0" y="188699"/>
                  </a:lnTo>
                  <a:lnTo>
                    <a:pt x="6740" y="138536"/>
                  </a:lnTo>
                  <a:lnTo>
                    <a:pt x="25762" y="93459"/>
                  </a:lnTo>
                  <a:lnTo>
                    <a:pt x="55268" y="55268"/>
                  </a:lnTo>
                  <a:lnTo>
                    <a:pt x="93459" y="25763"/>
                  </a:lnTo>
                  <a:lnTo>
                    <a:pt x="138535" y="6740"/>
                  </a:lnTo>
                  <a:lnTo>
                    <a:pt x="188699" y="0"/>
                  </a:lnTo>
                  <a:close/>
                </a:path>
              </a:pathLst>
            </a:custGeom>
            <a:ln w="9524">
              <a:solidFill>
                <a:srgbClr val="FF7F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6770075" y="400688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188505" y="377399"/>
                  </a:moveTo>
                  <a:lnTo>
                    <a:pt x="138365" y="370612"/>
                  </a:lnTo>
                  <a:lnTo>
                    <a:pt x="93320" y="351555"/>
                  </a:lnTo>
                  <a:lnTo>
                    <a:pt x="55165" y="322027"/>
                  </a:lnTo>
                  <a:lnTo>
                    <a:pt x="25697" y="283827"/>
                  </a:lnTo>
                  <a:lnTo>
                    <a:pt x="6710" y="238753"/>
                  </a:lnTo>
                  <a:lnTo>
                    <a:pt x="0" y="188602"/>
                  </a:lnTo>
                  <a:lnTo>
                    <a:pt x="6761" y="138459"/>
                  </a:lnTo>
                  <a:lnTo>
                    <a:pt x="25795" y="93404"/>
                  </a:lnTo>
                  <a:lnTo>
                    <a:pt x="55303" y="55234"/>
                  </a:lnTo>
                  <a:lnTo>
                    <a:pt x="93488" y="25746"/>
                  </a:lnTo>
                  <a:lnTo>
                    <a:pt x="138553" y="6735"/>
                  </a:lnTo>
                  <a:lnTo>
                    <a:pt x="188699" y="0"/>
                  </a:lnTo>
                  <a:lnTo>
                    <a:pt x="188699" y="188699"/>
                  </a:lnTo>
                  <a:lnTo>
                    <a:pt x="377399" y="188991"/>
                  </a:lnTo>
                  <a:lnTo>
                    <a:pt x="370586" y="239128"/>
                  </a:lnTo>
                  <a:lnTo>
                    <a:pt x="351506" y="284163"/>
                  </a:lnTo>
                  <a:lnTo>
                    <a:pt x="321959" y="322302"/>
                  </a:lnTo>
                  <a:lnTo>
                    <a:pt x="283743" y="351751"/>
                  </a:lnTo>
                  <a:lnTo>
                    <a:pt x="238659" y="370715"/>
                  </a:lnTo>
                  <a:lnTo>
                    <a:pt x="188505" y="377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6770075" y="4006886"/>
              <a:ext cx="377825" cy="377825"/>
            </a:xfrm>
            <a:custGeom>
              <a:avLst/>
              <a:gdLst/>
              <a:ahLst/>
              <a:cxnLst/>
              <a:rect l="l" t="t" r="r" b="b"/>
              <a:pathLst>
                <a:path w="377825" h="377825">
                  <a:moveTo>
                    <a:pt x="377399" y="188991"/>
                  </a:moveTo>
                  <a:lnTo>
                    <a:pt x="370586" y="239128"/>
                  </a:lnTo>
                  <a:lnTo>
                    <a:pt x="351506" y="284163"/>
                  </a:lnTo>
                  <a:lnTo>
                    <a:pt x="321959" y="322302"/>
                  </a:lnTo>
                  <a:lnTo>
                    <a:pt x="283743" y="351751"/>
                  </a:lnTo>
                  <a:lnTo>
                    <a:pt x="238659" y="370715"/>
                  </a:lnTo>
                  <a:lnTo>
                    <a:pt x="188505" y="377399"/>
                  </a:lnTo>
                  <a:lnTo>
                    <a:pt x="138365" y="370612"/>
                  </a:lnTo>
                  <a:lnTo>
                    <a:pt x="93320" y="351555"/>
                  </a:lnTo>
                  <a:lnTo>
                    <a:pt x="55165" y="322027"/>
                  </a:lnTo>
                  <a:lnTo>
                    <a:pt x="25697" y="283827"/>
                  </a:lnTo>
                  <a:lnTo>
                    <a:pt x="6710" y="238753"/>
                  </a:lnTo>
                  <a:lnTo>
                    <a:pt x="0" y="188602"/>
                  </a:lnTo>
                  <a:lnTo>
                    <a:pt x="6761" y="138459"/>
                  </a:lnTo>
                  <a:lnTo>
                    <a:pt x="25795" y="93404"/>
                  </a:lnTo>
                  <a:lnTo>
                    <a:pt x="55303" y="55234"/>
                  </a:lnTo>
                  <a:lnTo>
                    <a:pt x="93488" y="25746"/>
                  </a:lnTo>
                  <a:lnTo>
                    <a:pt x="138553" y="6735"/>
                  </a:lnTo>
                  <a:lnTo>
                    <a:pt x="188699" y="0"/>
                  </a:lnTo>
                  <a:lnTo>
                    <a:pt x="188699" y="188699"/>
                  </a:lnTo>
                  <a:lnTo>
                    <a:pt x="377399" y="188991"/>
                  </a:lnTo>
                  <a:close/>
                </a:path>
              </a:pathLst>
            </a:custGeom>
            <a:ln w="9524">
              <a:solidFill>
                <a:srgbClr val="FF83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2" name="object 72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20"/>
              <a:t>15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80"/>
            <a:ext cx="6907530" cy="502920"/>
            <a:chOff x="0" y="4640580"/>
            <a:chExt cx="6907530" cy="50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192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7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7"/>
                  </a:lnTo>
                  <a:lnTo>
                    <a:pt x="543888" y="36667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90"/>
                  </a:moveTo>
                  <a:lnTo>
                    <a:pt x="478583" y="89890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90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6"/>
                  </a:lnTo>
                  <a:lnTo>
                    <a:pt x="172009" y="28052"/>
                  </a:lnTo>
                  <a:lnTo>
                    <a:pt x="181643" y="13413"/>
                  </a:lnTo>
                  <a:lnTo>
                    <a:pt x="196331" y="3589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4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6"/>
                  </a:lnTo>
                  <a:lnTo>
                    <a:pt x="191541" y="35002"/>
                  </a:lnTo>
                  <a:lnTo>
                    <a:pt x="189670" y="46086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6"/>
                  </a:lnTo>
                  <a:lnTo>
                    <a:pt x="238375" y="35002"/>
                  </a:lnTo>
                  <a:lnTo>
                    <a:pt x="233147" y="26246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4" y="18429"/>
                  </a:lnTo>
                  <a:lnTo>
                    <a:pt x="257907" y="27982"/>
                  </a:lnTo>
                  <a:lnTo>
                    <a:pt x="261369" y="46086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90"/>
                  </a:moveTo>
                  <a:lnTo>
                    <a:pt x="385891" y="89890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3" y="77773"/>
                  </a:lnTo>
                  <a:lnTo>
                    <a:pt x="440806" y="86719"/>
                  </a:lnTo>
                  <a:lnTo>
                    <a:pt x="421102" y="89890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8" y="18569"/>
                  </a:lnTo>
                  <a:lnTo>
                    <a:pt x="47052" y="18569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7"/>
                  </a:lnTo>
                  <a:lnTo>
                    <a:pt x="54275" y="18569"/>
                  </a:lnTo>
                  <a:lnTo>
                    <a:pt x="72998" y="18569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90"/>
                  </a:moveTo>
                  <a:lnTo>
                    <a:pt x="99517" y="89890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90"/>
                  </a:lnTo>
                  <a:close/>
                </a:path>
                <a:path w="755015" h="92075">
                  <a:moveTo>
                    <a:pt x="598498" y="89890"/>
                  </a:moveTo>
                  <a:lnTo>
                    <a:pt x="578551" y="89890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90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90"/>
                  </a:moveTo>
                  <a:lnTo>
                    <a:pt x="633058" y="89890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90"/>
                  </a:lnTo>
                  <a:close/>
                </a:path>
                <a:path w="755015" h="92075">
                  <a:moveTo>
                    <a:pt x="682168" y="89890"/>
                  </a:moveTo>
                  <a:lnTo>
                    <a:pt x="661582" y="89890"/>
                  </a:lnTo>
                  <a:lnTo>
                    <a:pt x="698682" y="2003"/>
                  </a:lnTo>
                  <a:lnTo>
                    <a:pt x="716920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90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90"/>
                  </a:moveTo>
                  <a:lnTo>
                    <a:pt x="733830" y="89890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90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65404"/>
            <a:ext cx="767207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0"/>
              <a:t>C</a:t>
            </a:r>
            <a:r>
              <a:rPr dirty="0" spc="10"/>
              <a:t>L</a:t>
            </a:r>
            <a:r>
              <a:rPr dirty="0" spc="175"/>
              <a:t>OUD</a:t>
            </a:r>
            <a:r>
              <a:rPr dirty="0" spc="-265"/>
              <a:t> </a:t>
            </a:r>
            <a:r>
              <a:rPr dirty="0" spc="85"/>
              <a:t>P</a:t>
            </a:r>
            <a:r>
              <a:rPr dirty="0" spc="40"/>
              <a:t>R</a:t>
            </a:r>
            <a:r>
              <a:rPr dirty="0" spc="140"/>
              <a:t>O</a:t>
            </a:r>
            <a:r>
              <a:rPr dirty="0" spc="35"/>
              <a:t>VIDERS</a:t>
            </a:r>
            <a:r>
              <a:rPr dirty="0" spc="-265"/>
              <a:t> </a:t>
            </a:r>
            <a:r>
              <a:rPr dirty="0" spc="175"/>
              <a:t>H</a:t>
            </a:r>
            <a:r>
              <a:rPr dirty="0" spc="25"/>
              <a:t>A</a:t>
            </a:r>
            <a:r>
              <a:rPr dirty="0" spc="110"/>
              <a:t>VE</a:t>
            </a:r>
            <a:r>
              <a:rPr dirty="0" spc="-265"/>
              <a:t> </a:t>
            </a:r>
            <a:r>
              <a:rPr dirty="0" spc="175"/>
              <a:t>A</a:t>
            </a:r>
            <a:r>
              <a:rPr dirty="0" spc="-270"/>
              <a:t> </a:t>
            </a:r>
            <a:r>
              <a:rPr dirty="0" spc="15" i="1">
                <a:solidFill>
                  <a:srgbClr val="FF8300"/>
                </a:solidFill>
                <a:latin typeface="Trebuchet MS"/>
                <a:cs typeface="Trebuchet MS"/>
              </a:rPr>
              <a:t>DIFFEREN</a:t>
            </a:r>
            <a:r>
              <a:rPr dirty="0" spc="25" i="1">
                <a:solidFill>
                  <a:srgbClr val="FF8300"/>
                </a:solidFill>
                <a:latin typeface="Trebuchet MS"/>
                <a:cs typeface="Trebuchet MS"/>
              </a:rPr>
              <a:t>T</a:t>
            </a:r>
            <a:r>
              <a:rPr dirty="0" spc="-245" i="1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pc="55" i="1">
                <a:solidFill>
                  <a:srgbClr val="FF8300"/>
                </a:solidFill>
                <a:latin typeface="Trebuchet MS"/>
                <a:cs typeface="Trebuchet MS"/>
              </a:rPr>
              <a:t>VISIO</a:t>
            </a:r>
            <a:r>
              <a:rPr dirty="0" spc="80" i="1">
                <a:solidFill>
                  <a:srgbClr val="FF8300"/>
                </a:solidFill>
                <a:latin typeface="Trebuchet MS"/>
                <a:cs typeface="Trebuchet MS"/>
              </a:rPr>
              <a:t>N</a:t>
            </a:r>
            <a:r>
              <a:rPr dirty="0" spc="-220" i="1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pc="114"/>
              <a:t>FOR</a:t>
            </a:r>
            <a:r>
              <a:rPr dirty="0" spc="-265"/>
              <a:t> </a:t>
            </a:r>
            <a:r>
              <a:rPr dirty="0" spc="80"/>
              <a:t>HYBRID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300" y="1795503"/>
            <a:ext cx="4110354" cy="181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 spc="-50" b="1">
                <a:solidFill>
                  <a:srgbClr val="FF8300"/>
                </a:solidFill>
                <a:latin typeface="Trebuchet MS"/>
                <a:cs typeface="Trebuchet MS"/>
              </a:rPr>
              <a:t>Rewrite</a:t>
            </a:r>
            <a:r>
              <a:rPr dirty="0" sz="1200" spc="-65" b="1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200" spc="-45" b="1">
                <a:solidFill>
                  <a:srgbClr val="FF8300"/>
                </a:solidFill>
                <a:latin typeface="Trebuchet MS"/>
                <a:cs typeface="Trebuchet MS"/>
              </a:rPr>
              <a:t>your</a:t>
            </a:r>
            <a:r>
              <a:rPr dirty="0" sz="1200" spc="-65" b="1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200" spc="10" b="1">
                <a:solidFill>
                  <a:srgbClr val="FF8300"/>
                </a:solidFill>
                <a:latin typeface="Trebuchet MS"/>
                <a:cs typeface="Trebuchet MS"/>
              </a:rPr>
              <a:t>apps</a:t>
            </a:r>
            <a:r>
              <a:rPr dirty="0" sz="1200" spc="-55" b="1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to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7F7F7F"/>
                </a:solidFill>
                <a:latin typeface="Trebuchet MS"/>
                <a:cs typeface="Trebuchet MS"/>
              </a:rPr>
              <a:t>my</a:t>
            </a:r>
            <a:r>
              <a:rPr dirty="0" sz="12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7F7F7F"/>
                </a:solidFill>
                <a:latin typeface="Trebuchet MS"/>
                <a:cs typeface="Trebuchet MS"/>
              </a:rPr>
              <a:t>stack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7F7F7F"/>
                </a:solidFill>
                <a:latin typeface="Trebuchet MS"/>
                <a:cs typeface="Trebuchet MS"/>
              </a:rPr>
              <a:t>starting</a:t>
            </a:r>
            <a:r>
              <a:rPr dirty="0" sz="12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7F7F7F"/>
                </a:solidFill>
                <a:latin typeface="Trebuchet MS"/>
                <a:cs typeface="Trebuchet MS"/>
              </a:rPr>
              <a:t>from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7F7F7F"/>
                </a:solidFill>
                <a:latin typeface="Trebuchet MS"/>
                <a:cs typeface="Trebuchet MS"/>
              </a:rPr>
              <a:t>within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your</a:t>
            </a:r>
            <a:r>
              <a:rPr dirty="0" sz="12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data </a:t>
            </a:r>
            <a:r>
              <a:rPr dirty="0" sz="1200" spc="-34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center</a:t>
            </a:r>
            <a:endParaRPr sz="1200">
              <a:latin typeface="Trebuchet MS"/>
              <a:cs typeface="Trebuchet MS"/>
            </a:endParaRPr>
          </a:p>
          <a:p>
            <a:pPr marL="190500" indent="-140335">
              <a:lnSpc>
                <a:spcPct val="100000"/>
              </a:lnSpc>
              <a:spcBef>
                <a:spcPts val="1000"/>
              </a:spcBef>
              <a:buClr>
                <a:srgbClr val="BEBEBE"/>
              </a:buClr>
              <a:buChar char="•"/>
              <a:tabLst>
                <a:tab pos="190500" algn="l"/>
              </a:tabLst>
            </a:pPr>
            <a:r>
              <a:rPr dirty="0" sz="1200" spc="-10">
                <a:solidFill>
                  <a:srgbClr val="7F7F7F"/>
                </a:solidFill>
                <a:latin typeface="Trebuchet MS"/>
                <a:cs typeface="Trebuchet MS"/>
              </a:rPr>
              <a:t>Bu</a:t>
            </a:r>
            <a:r>
              <a:rPr dirty="0" sz="1200" spc="-5">
                <a:solidFill>
                  <a:srgbClr val="7F7F7F"/>
                </a:solidFill>
                <a:latin typeface="Trebuchet MS"/>
                <a:cs typeface="Trebuchet MS"/>
              </a:rPr>
              <a:t>t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7F7F7F"/>
                </a:solidFill>
                <a:latin typeface="Trebuchet MS"/>
                <a:cs typeface="Trebuchet MS"/>
              </a:rPr>
              <a:t>th</a:t>
            </a:r>
            <a:r>
              <a:rPr dirty="0" sz="1200" spc="-4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200" spc="20">
                <a:solidFill>
                  <a:srgbClr val="7F7F7F"/>
                </a:solidFill>
                <a:latin typeface="Trebuchet MS"/>
                <a:cs typeface="Trebuchet MS"/>
              </a:rPr>
              <a:t>n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7F7F7F"/>
                </a:solidFill>
                <a:latin typeface="Trebuchet MS"/>
                <a:cs typeface="Trebuchet MS"/>
              </a:rPr>
              <a:t>p</a:t>
            </a:r>
            <a:r>
              <a:rPr dirty="0" sz="1200" spc="-4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200" spc="5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200" spc="20">
                <a:solidFill>
                  <a:srgbClr val="7F7F7F"/>
                </a:solidFill>
                <a:latin typeface="Trebuchet MS"/>
                <a:cs typeface="Trebuchet MS"/>
              </a:rPr>
              <a:t>m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7F7F7F"/>
                </a:solidFill>
                <a:latin typeface="Trebuchet MS"/>
                <a:cs typeface="Trebuchet MS"/>
              </a:rPr>
              <a:t>stac</a:t>
            </a:r>
            <a:r>
              <a:rPr dirty="0" sz="1200" spc="20">
                <a:solidFill>
                  <a:srgbClr val="7F7F7F"/>
                </a:solidFill>
                <a:latin typeface="Trebuchet MS"/>
                <a:cs typeface="Trebuchet MS"/>
              </a:rPr>
              <a:t>k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7F7F7F"/>
                </a:solidFill>
                <a:latin typeface="Trebuchet MS"/>
                <a:cs typeface="Trebuchet MS"/>
              </a:rPr>
              <a:t>i</a:t>
            </a:r>
            <a:r>
              <a:rPr dirty="0" sz="1200" spc="45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7F7F7F"/>
                </a:solidFill>
                <a:latin typeface="Trebuchet MS"/>
                <a:cs typeface="Trebuchet MS"/>
              </a:rPr>
              <a:t>limite</a:t>
            </a:r>
            <a:r>
              <a:rPr dirty="0" sz="1200" spc="-40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7F7F7F"/>
                </a:solidFill>
                <a:latin typeface="Trebuchet MS"/>
                <a:cs typeface="Trebuchet MS"/>
              </a:rPr>
              <a:t>i</a:t>
            </a: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n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7F7F7F"/>
                </a:solidFill>
                <a:latin typeface="Trebuchet MS"/>
                <a:cs typeface="Trebuchet MS"/>
              </a:rPr>
              <a:t>scope</a:t>
            </a:r>
            <a:endParaRPr sz="1200">
              <a:latin typeface="Trebuchet MS"/>
              <a:cs typeface="Trebuchet MS"/>
            </a:endParaRPr>
          </a:p>
          <a:p>
            <a:pPr marL="190500" indent="-140335">
              <a:lnSpc>
                <a:spcPct val="100000"/>
              </a:lnSpc>
              <a:spcBef>
                <a:spcPts val="1000"/>
              </a:spcBef>
              <a:buClr>
                <a:srgbClr val="BEBEBE"/>
              </a:buClr>
              <a:buChar char="•"/>
              <a:tabLst>
                <a:tab pos="190500" algn="l"/>
              </a:tabLst>
            </a:pPr>
            <a:r>
              <a:rPr dirty="0" sz="1200" spc="25">
                <a:solidFill>
                  <a:srgbClr val="7F7F7F"/>
                </a:solidFill>
                <a:latin typeface="Trebuchet MS"/>
                <a:cs typeface="Trebuchet MS"/>
              </a:rPr>
              <a:t>An</a:t>
            </a:r>
            <a:r>
              <a:rPr dirty="0" sz="1200" spc="25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7F7F7F"/>
                </a:solidFill>
                <a:latin typeface="Trebuchet MS"/>
                <a:cs typeface="Trebuchet MS"/>
              </a:rPr>
              <a:t>perpetuall</a:t>
            </a: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y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7F7F7F"/>
                </a:solidFill>
                <a:latin typeface="Trebuchet MS"/>
                <a:cs typeface="Trebuchet MS"/>
              </a:rPr>
              <a:t>lag</a:t>
            </a:r>
            <a:r>
              <a:rPr dirty="0" sz="1200" spc="35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7F7F7F"/>
                </a:solidFill>
                <a:latin typeface="Trebuchet MS"/>
                <a:cs typeface="Trebuchet MS"/>
              </a:rPr>
              <a:t>th</a:t>
            </a:r>
            <a:r>
              <a:rPr dirty="0" sz="1200" spc="-4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7F7F7F"/>
                </a:solidFill>
                <a:latin typeface="Trebuchet MS"/>
                <a:cs typeface="Trebuchet MS"/>
              </a:rPr>
              <a:t>publi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c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7F7F7F"/>
                </a:solidFill>
                <a:latin typeface="Trebuchet MS"/>
                <a:cs typeface="Trebuchet MS"/>
              </a:rPr>
              <a:t>cloud</a:t>
            </a:r>
            <a:endParaRPr sz="1200">
              <a:latin typeface="Trebuchet MS"/>
              <a:cs typeface="Trebuchet MS"/>
            </a:endParaRPr>
          </a:p>
          <a:p>
            <a:pPr marL="190500" indent="-140335">
              <a:lnSpc>
                <a:spcPct val="100000"/>
              </a:lnSpc>
              <a:spcBef>
                <a:spcPts val="1000"/>
              </a:spcBef>
              <a:buClr>
                <a:srgbClr val="BEBEBE"/>
              </a:buClr>
              <a:buChar char="•"/>
              <a:tabLst>
                <a:tab pos="190500" algn="l"/>
              </a:tabLst>
            </a:pPr>
            <a:r>
              <a:rPr dirty="0" sz="1200" spc="25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7F7F7F"/>
                </a:solidFill>
                <a:latin typeface="Trebuchet MS"/>
                <a:cs typeface="Trebuchet MS"/>
              </a:rPr>
              <a:t>you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7F7F7F"/>
                </a:solidFill>
                <a:latin typeface="Trebuchet MS"/>
                <a:cs typeface="Trebuchet MS"/>
              </a:rPr>
              <a:t>have</a:t>
            </a:r>
            <a:r>
              <a:rPr dirty="0" sz="12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to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7F7F7F"/>
                </a:solidFill>
                <a:latin typeface="Trebuchet MS"/>
                <a:cs typeface="Trebuchet MS"/>
              </a:rPr>
              <a:t>ﬁnish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7F7F7F"/>
                </a:solidFill>
                <a:latin typeface="Trebuchet MS"/>
                <a:cs typeface="Trebuchet MS"/>
              </a:rPr>
              <a:t>the</a:t>
            </a:r>
            <a:r>
              <a:rPr dirty="0" sz="12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migration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7F7F7F"/>
                </a:solidFill>
                <a:latin typeface="Trebuchet MS"/>
                <a:cs typeface="Trebuchet MS"/>
              </a:rPr>
              <a:t>to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get</a:t>
            </a:r>
            <a:r>
              <a:rPr dirty="0" sz="12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7F7F7F"/>
                </a:solidFill>
                <a:latin typeface="Trebuchet MS"/>
                <a:cs typeface="Trebuchet MS"/>
              </a:rPr>
              <a:t>full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7F7F7F"/>
                </a:solidFill>
                <a:latin typeface="Trebuchet MS"/>
                <a:cs typeface="Trebuchet MS"/>
              </a:rPr>
              <a:t>value</a:t>
            </a:r>
            <a:endParaRPr sz="1200">
              <a:latin typeface="Trebuchet MS"/>
              <a:cs typeface="Trebuchet MS"/>
            </a:endParaRPr>
          </a:p>
          <a:p>
            <a:pPr marL="189865" marR="187325" indent="-140335">
              <a:lnSpc>
                <a:spcPct val="100000"/>
              </a:lnSpc>
              <a:spcBef>
                <a:spcPts val="1000"/>
              </a:spcBef>
              <a:buClr>
                <a:srgbClr val="BEBEBE"/>
              </a:buClr>
              <a:buChar char="•"/>
              <a:tabLst>
                <a:tab pos="190500" algn="l"/>
              </a:tabLst>
            </a:pPr>
            <a:r>
              <a:rPr dirty="0" sz="1200" spc="25">
                <a:solidFill>
                  <a:srgbClr val="7F7F7F"/>
                </a:solidFill>
                <a:latin typeface="Trebuchet MS"/>
                <a:cs typeface="Trebuchet MS"/>
              </a:rPr>
              <a:t>An</a:t>
            </a:r>
            <a:r>
              <a:rPr dirty="0" sz="1200" spc="25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7F7F7F"/>
                </a:solidFill>
                <a:latin typeface="Trebuchet MS"/>
                <a:cs typeface="Trebuchet MS"/>
              </a:rPr>
              <a:t>no</a:t>
            </a:r>
            <a:r>
              <a:rPr dirty="0" sz="1200" spc="20">
                <a:solidFill>
                  <a:srgbClr val="7F7F7F"/>
                </a:solidFill>
                <a:latin typeface="Trebuchet MS"/>
                <a:cs typeface="Trebuchet MS"/>
              </a:rPr>
              <a:t>w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7F7F7F"/>
                </a:solidFill>
                <a:latin typeface="Trebuchet MS"/>
                <a:cs typeface="Trebuchet MS"/>
              </a:rPr>
              <a:t>y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ou</a:t>
            </a:r>
            <a:r>
              <a:rPr dirty="0" sz="1200" spc="-5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200" spc="-45">
                <a:solidFill>
                  <a:srgbClr val="7F7F7F"/>
                </a:solidFill>
                <a:latin typeface="Trebuchet MS"/>
                <a:cs typeface="Trebuchet MS"/>
              </a:rPr>
              <a:t>ewritte</a:t>
            </a:r>
            <a:r>
              <a:rPr dirty="0" sz="1200" spc="-45">
                <a:solidFill>
                  <a:srgbClr val="7F7F7F"/>
                </a:solidFill>
                <a:latin typeface="Trebuchet MS"/>
                <a:cs typeface="Trebuchet MS"/>
              </a:rPr>
              <a:t>n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7F7F7F"/>
                </a:solidFill>
                <a:latin typeface="Trebuchet MS"/>
                <a:cs typeface="Trebuchet MS"/>
              </a:rPr>
              <a:t>ap</a:t>
            </a:r>
            <a:r>
              <a:rPr dirty="0" sz="1200" spc="10">
                <a:solidFill>
                  <a:srgbClr val="7F7F7F"/>
                </a:solidFill>
                <a:latin typeface="Trebuchet MS"/>
                <a:cs typeface="Trebuchet MS"/>
              </a:rPr>
              <a:t>p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7F7F7F"/>
                </a:solidFill>
                <a:latin typeface="Trebuchet MS"/>
                <a:cs typeface="Trebuchet MS"/>
              </a:rPr>
              <a:t>i</a:t>
            </a:r>
            <a:r>
              <a:rPr dirty="0" sz="1200" spc="45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onl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y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compatibl</a:t>
            </a:r>
            <a:r>
              <a:rPr dirty="0" sz="1200" spc="-1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7F7F7F"/>
                </a:solidFill>
                <a:latin typeface="Trebuchet MS"/>
                <a:cs typeface="Trebuchet MS"/>
              </a:rPr>
              <a:t>wit</a:t>
            </a:r>
            <a:r>
              <a:rPr dirty="0" sz="1200" spc="-35">
                <a:solidFill>
                  <a:srgbClr val="7F7F7F"/>
                </a:solidFill>
                <a:latin typeface="Trebuchet MS"/>
                <a:cs typeface="Trebuchet MS"/>
              </a:rPr>
              <a:t>h</a:t>
            </a:r>
            <a:r>
              <a:rPr dirty="0" sz="12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7F7F7F"/>
                </a:solidFill>
                <a:latin typeface="Trebuchet MS"/>
                <a:cs typeface="Trebuchet MS"/>
              </a:rPr>
              <a:t>one  </a:t>
            </a:r>
            <a:r>
              <a:rPr dirty="0" sz="1200" spc="-15">
                <a:solidFill>
                  <a:srgbClr val="7F7F7F"/>
                </a:solidFill>
                <a:latin typeface="Trebuchet MS"/>
                <a:cs typeface="Trebuchet MS"/>
              </a:rPr>
              <a:t>public</a:t>
            </a:r>
            <a:r>
              <a:rPr dirty="0" sz="1200" spc="-7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7F7F7F"/>
                </a:solidFill>
                <a:latin typeface="Trebuchet MS"/>
                <a:cs typeface="Trebuchet MS"/>
              </a:rPr>
              <a:t>cloud</a:t>
            </a:r>
            <a:endParaRPr sz="12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1925" y="1131999"/>
            <a:ext cx="3282698" cy="328657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45262" y="1556850"/>
            <a:ext cx="4582795" cy="0"/>
          </a:xfrm>
          <a:custGeom>
            <a:avLst/>
            <a:gdLst/>
            <a:ahLst/>
            <a:cxnLst/>
            <a:rect l="l" t="t" r="r" b="b"/>
            <a:pathLst>
              <a:path w="4582795" h="0">
                <a:moveTo>
                  <a:pt x="0" y="0"/>
                </a:moveTo>
                <a:lnTo>
                  <a:pt x="4582799" y="0"/>
                </a:lnTo>
              </a:path>
            </a:pathLst>
          </a:custGeom>
          <a:ln w="9524">
            <a:solidFill>
              <a:srgbClr val="9E9E9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521662" y="1173936"/>
            <a:ext cx="8794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65">
                <a:solidFill>
                  <a:srgbClr val="00A3AE"/>
                </a:solidFill>
                <a:latin typeface="Tahoma"/>
                <a:cs typeface="Tahoma"/>
              </a:rPr>
              <a:t>HYBRID</a:t>
            </a:r>
            <a:endParaRPr sz="18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22991" y="3862681"/>
            <a:ext cx="561975" cy="332740"/>
            <a:chOff x="822991" y="3862681"/>
            <a:chExt cx="561975" cy="332740"/>
          </a:xfrm>
        </p:grpSpPr>
        <p:sp>
          <p:nvSpPr>
            <p:cNvPr id="12" name="object 12"/>
            <p:cNvSpPr/>
            <p:nvPr/>
          </p:nvSpPr>
          <p:spPr>
            <a:xfrm>
              <a:off x="849365" y="3862681"/>
              <a:ext cx="512445" cy="173990"/>
            </a:xfrm>
            <a:custGeom>
              <a:avLst/>
              <a:gdLst/>
              <a:ahLst/>
              <a:cxnLst/>
              <a:rect l="l" t="t" r="r" b="b"/>
              <a:pathLst>
                <a:path w="512444" h="173989">
                  <a:moveTo>
                    <a:pt x="15601" y="37381"/>
                  </a:moveTo>
                  <a:lnTo>
                    <a:pt x="12258" y="37381"/>
                  </a:lnTo>
                  <a:lnTo>
                    <a:pt x="10958" y="35531"/>
                  </a:lnTo>
                  <a:lnTo>
                    <a:pt x="10958" y="19615"/>
                  </a:lnTo>
                  <a:lnTo>
                    <a:pt x="11330" y="17395"/>
                  </a:lnTo>
                  <a:lnTo>
                    <a:pt x="13187" y="14804"/>
                  </a:lnTo>
                  <a:lnTo>
                    <a:pt x="14858" y="13509"/>
                  </a:lnTo>
                  <a:lnTo>
                    <a:pt x="17459" y="12213"/>
                  </a:lnTo>
                  <a:lnTo>
                    <a:pt x="23960" y="8882"/>
                  </a:lnTo>
                  <a:lnTo>
                    <a:pt x="62280" y="581"/>
                  </a:lnTo>
                  <a:lnTo>
                    <a:pt x="69837" y="370"/>
                  </a:lnTo>
                  <a:lnTo>
                    <a:pt x="85302" y="1307"/>
                  </a:lnTo>
                  <a:lnTo>
                    <a:pt x="125218" y="23826"/>
                  </a:lnTo>
                  <a:lnTo>
                    <a:pt x="126097" y="25722"/>
                  </a:lnTo>
                  <a:lnTo>
                    <a:pt x="57950" y="25722"/>
                  </a:lnTo>
                  <a:lnTo>
                    <a:pt x="51263" y="26463"/>
                  </a:lnTo>
                  <a:lnTo>
                    <a:pt x="37518" y="29794"/>
                  </a:lnTo>
                  <a:lnTo>
                    <a:pt x="30832" y="31829"/>
                  </a:lnTo>
                  <a:lnTo>
                    <a:pt x="24331" y="34420"/>
                  </a:lnTo>
                  <a:lnTo>
                    <a:pt x="21359" y="35715"/>
                  </a:lnTo>
                  <a:lnTo>
                    <a:pt x="19130" y="36456"/>
                  </a:lnTo>
                  <a:lnTo>
                    <a:pt x="16530" y="37196"/>
                  </a:lnTo>
                  <a:lnTo>
                    <a:pt x="15601" y="37381"/>
                  </a:lnTo>
                  <a:close/>
                </a:path>
                <a:path w="512444" h="173989">
                  <a:moveTo>
                    <a:pt x="133916" y="77354"/>
                  </a:moveTo>
                  <a:lnTo>
                    <a:pt x="103455" y="77354"/>
                  </a:lnTo>
                  <a:lnTo>
                    <a:pt x="103455" y="63844"/>
                  </a:lnTo>
                  <a:lnTo>
                    <a:pt x="102901" y="54091"/>
                  </a:lnTo>
                  <a:lnTo>
                    <a:pt x="74379" y="26246"/>
                  </a:lnTo>
                  <a:lnTo>
                    <a:pt x="64450" y="25722"/>
                  </a:lnTo>
                  <a:lnTo>
                    <a:pt x="126097" y="25722"/>
                  </a:lnTo>
                  <a:lnTo>
                    <a:pt x="130039" y="34235"/>
                  </a:lnTo>
                  <a:lnTo>
                    <a:pt x="132944" y="46588"/>
                  </a:lnTo>
                  <a:lnTo>
                    <a:pt x="133916" y="60883"/>
                  </a:lnTo>
                  <a:lnTo>
                    <a:pt x="133916" y="77354"/>
                  </a:lnTo>
                  <a:close/>
                </a:path>
                <a:path w="512444" h="173989">
                  <a:moveTo>
                    <a:pt x="50892" y="173213"/>
                  </a:moveTo>
                  <a:lnTo>
                    <a:pt x="13744" y="159889"/>
                  </a:lnTo>
                  <a:lnTo>
                    <a:pt x="0" y="124358"/>
                  </a:lnTo>
                  <a:lnTo>
                    <a:pt x="1047" y="113119"/>
                  </a:lnTo>
                  <a:lnTo>
                    <a:pt x="26101" y="79921"/>
                  </a:lnTo>
                  <a:lnTo>
                    <a:pt x="62407" y="71802"/>
                  </a:lnTo>
                  <a:lnTo>
                    <a:pt x="68722" y="71802"/>
                  </a:lnTo>
                  <a:lnTo>
                    <a:pt x="75223" y="72357"/>
                  </a:lnTo>
                  <a:lnTo>
                    <a:pt x="88968" y="74207"/>
                  </a:lnTo>
                  <a:lnTo>
                    <a:pt x="96026" y="75688"/>
                  </a:lnTo>
                  <a:lnTo>
                    <a:pt x="103455" y="77354"/>
                  </a:lnTo>
                  <a:lnTo>
                    <a:pt x="133916" y="77354"/>
                  </a:lnTo>
                  <a:lnTo>
                    <a:pt x="133916" y="93824"/>
                  </a:lnTo>
                  <a:lnTo>
                    <a:pt x="69280" y="93824"/>
                  </a:lnTo>
                  <a:lnTo>
                    <a:pt x="60567" y="94278"/>
                  </a:lnTo>
                  <a:lnTo>
                    <a:pt x="32504" y="131205"/>
                  </a:lnTo>
                  <a:lnTo>
                    <a:pt x="34732" y="137682"/>
                  </a:lnTo>
                  <a:lnTo>
                    <a:pt x="39376" y="142123"/>
                  </a:lnTo>
                  <a:lnTo>
                    <a:pt x="43834" y="146750"/>
                  </a:lnTo>
                  <a:lnTo>
                    <a:pt x="50334" y="148971"/>
                  </a:lnTo>
                  <a:lnTo>
                    <a:pt x="104158" y="148971"/>
                  </a:lnTo>
                  <a:lnTo>
                    <a:pt x="93936" y="158848"/>
                  </a:lnTo>
                  <a:lnTo>
                    <a:pt x="80981" y="166829"/>
                  </a:lnTo>
                  <a:lnTo>
                    <a:pt x="66633" y="171617"/>
                  </a:lnTo>
                  <a:lnTo>
                    <a:pt x="50892" y="173213"/>
                  </a:lnTo>
                  <a:close/>
                </a:path>
                <a:path w="512444" h="173989">
                  <a:moveTo>
                    <a:pt x="104158" y="148971"/>
                  </a:moveTo>
                  <a:lnTo>
                    <a:pt x="65008" y="148971"/>
                  </a:lnTo>
                  <a:lnTo>
                    <a:pt x="71323" y="147860"/>
                  </a:lnTo>
                  <a:lnTo>
                    <a:pt x="84696" y="143419"/>
                  </a:lnTo>
                  <a:lnTo>
                    <a:pt x="103827" y="112144"/>
                  </a:lnTo>
                  <a:lnTo>
                    <a:pt x="103827" y="98080"/>
                  </a:lnTo>
                  <a:lnTo>
                    <a:pt x="98440" y="96785"/>
                  </a:lnTo>
                  <a:lnTo>
                    <a:pt x="92683" y="95674"/>
                  </a:lnTo>
                  <a:lnTo>
                    <a:pt x="80795" y="94194"/>
                  </a:lnTo>
                  <a:lnTo>
                    <a:pt x="75037" y="93824"/>
                  </a:lnTo>
                  <a:lnTo>
                    <a:pt x="133916" y="93824"/>
                  </a:lnTo>
                  <a:lnTo>
                    <a:pt x="133916" y="120842"/>
                  </a:lnTo>
                  <a:lnTo>
                    <a:pt x="134288" y="120842"/>
                  </a:lnTo>
                  <a:lnTo>
                    <a:pt x="134288" y="127689"/>
                  </a:lnTo>
                  <a:lnTo>
                    <a:pt x="140674" y="147675"/>
                  </a:lnTo>
                  <a:lnTo>
                    <a:pt x="105498" y="147675"/>
                  </a:lnTo>
                  <a:lnTo>
                    <a:pt x="104158" y="148971"/>
                  </a:lnTo>
                  <a:close/>
                </a:path>
                <a:path w="512444" h="173989">
                  <a:moveTo>
                    <a:pt x="125001" y="169882"/>
                  </a:moveTo>
                  <a:lnTo>
                    <a:pt x="121658" y="169882"/>
                  </a:lnTo>
                  <a:lnTo>
                    <a:pt x="119800" y="168957"/>
                  </a:lnTo>
                  <a:lnTo>
                    <a:pt x="105498" y="147675"/>
                  </a:lnTo>
                  <a:lnTo>
                    <a:pt x="140674" y="147675"/>
                  </a:lnTo>
                  <a:lnTo>
                    <a:pt x="142274" y="150636"/>
                  </a:lnTo>
                  <a:lnTo>
                    <a:pt x="143203" y="152117"/>
                  </a:lnTo>
                  <a:lnTo>
                    <a:pt x="143575" y="153597"/>
                  </a:lnTo>
                  <a:lnTo>
                    <a:pt x="143575" y="156743"/>
                  </a:lnTo>
                  <a:lnTo>
                    <a:pt x="142460" y="158594"/>
                  </a:lnTo>
                  <a:lnTo>
                    <a:pt x="140046" y="160444"/>
                  </a:lnTo>
                  <a:lnTo>
                    <a:pt x="126672" y="169327"/>
                  </a:lnTo>
                  <a:lnTo>
                    <a:pt x="125001" y="169882"/>
                  </a:lnTo>
                  <a:close/>
                </a:path>
                <a:path w="512444" h="173989">
                  <a:moveTo>
                    <a:pt x="227342" y="168957"/>
                  </a:moveTo>
                  <a:lnTo>
                    <a:pt x="204682" y="168957"/>
                  </a:lnTo>
                  <a:lnTo>
                    <a:pt x="202453" y="168402"/>
                  </a:lnTo>
                  <a:lnTo>
                    <a:pt x="200967" y="167106"/>
                  </a:lnTo>
                  <a:lnTo>
                    <a:pt x="199482" y="165996"/>
                  </a:lnTo>
                  <a:lnTo>
                    <a:pt x="198182" y="163405"/>
                  </a:lnTo>
                  <a:lnTo>
                    <a:pt x="197011" y="159704"/>
                  </a:lnTo>
                  <a:lnTo>
                    <a:pt x="152304" y="13139"/>
                  </a:lnTo>
                  <a:lnTo>
                    <a:pt x="151747" y="10733"/>
                  </a:lnTo>
                  <a:lnTo>
                    <a:pt x="151747" y="6476"/>
                  </a:lnTo>
                  <a:lnTo>
                    <a:pt x="153233" y="4811"/>
                  </a:lnTo>
                  <a:lnTo>
                    <a:pt x="177936" y="4811"/>
                  </a:lnTo>
                  <a:lnTo>
                    <a:pt x="180350" y="5366"/>
                  </a:lnTo>
                  <a:lnTo>
                    <a:pt x="181651" y="6661"/>
                  </a:lnTo>
                  <a:lnTo>
                    <a:pt x="183137" y="7772"/>
                  </a:lnTo>
                  <a:lnTo>
                    <a:pt x="184251" y="10363"/>
                  </a:lnTo>
                  <a:lnTo>
                    <a:pt x="185365" y="13879"/>
                  </a:lnTo>
                  <a:lnTo>
                    <a:pt x="216569" y="136386"/>
                  </a:lnTo>
                  <a:lnTo>
                    <a:pt x="240554" y="136386"/>
                  </a:lnTo>
                  <a:lnTo>
                    <a:pt x="234865" y="160074"/>
                  </a:lnTo>
                  <a:lnTo>
                    <a:pt x="234029" y="163405"/>
                  </a:lnTo>
                  <a:lnTo>
                    <a:pt x="232914" y="165811"/>
                  </a:lnTo>
                  <a:lnTo>
                    <a:pt x="229943" y="168402"/>
                  </a:lnTo>
                  <a:lnTo>
                    <a:pt x="227342" y="168957"/>
                  </a:lnTo>
                  <a:close/>
                </a:path>
                <a:path w="512444" h="173989">
                  <a:moveTo>
                    <a:pt x="240554" y="136386"/>
                  </a:moveTo>
                  <a:lnTo>
                    <a:pt x="216569" y="136386"/>
                  </a:lnTo>
                  <a:lnTo>
                    <a:pt x="245730" y="13139"/>
                  </a:lnTo>
                  <a:lnTo>
                    <a:pt x="246473" y="10178"/>
                  </a:lnTo>
                  <a:lnTo>
                    <a:pt x="247588" y="7772"/>
                  </a:lnTo>
                  <a:lnTo>
                    <a:pt x="250559" y="5551"/>
                  </a:lnTo>
                  <a:lnTo>
                    <a:pt x="253160" y="4811"/>
                  </a:lnTo>
                  <a:lnTo>
                    <a:pt x="274891" y="4811"/>
                  </a:lnTo>
                  <a:lnTo>
                    <a:pt x="277306" y="5366"/>
                  </a:lnTo>
                  <a:lnTo>
                    <a:pt x="278792" y="6661"/>
                  </a:lnTo>
                  <a:lnTo>
                    <a:pt x="280278" y="7772"/>
                  </a:lnTo>
                  <a:lnTo>
                    <a:pt x="281578" y="10363"/>
                  </a:lnTo>
                  <a:lnTo>
                    <a:pt x="282320" y="13879"/>
                  </a:lnTo>
                  <a:lnTo>
                    <a:pt x="288628" y="40527"/>
                  </a:lnTo>
                  <a:lnTo>
                    <a:pt x="263561" y="40527"/>
                  </a:lnTo>
                  <a:lnTo>
                    <a:pt x="240554" y="136386"/>
                  </a:lnTo>
                  <a:close/>
                </a:path>
                <a:path w="512444" h="173989">
                  <a:moveTo>
                    <a:pt x="337190" y="137867"/>
                  </a:moveTo>
                  <a:lnTo>
                    <a:pt x="311667" y="137867"/>
                  </a:lnTo>
                  <a:lnTo>
                    <a:pt x="343800" y="13879"/>
                  </a:lnTo>
                  <a:lnTo>
                    <a:pt x="351415" y="4811"/>
                  </a:lnTo>
                  <a:lnTo>
                    <a:pt x="375004" y="4811"/>
                  </a:lnTo>
                  <a:lnTo>
                    <a:pt x="376675" y="6292"/>
                  </a:lnTo>
                  <a:lnTo>
                    <a:pt x="376601" y="10733"/>
                  </a:lnTo>
                  <a:lnTo>
                    <a:pt x="376490" y="11288"/>
                  </a:lnTo>
                  <a:lnTo>
                    <a:pt x="376118" y="13509"/>
                  </a:lnTo>
                  <a:lnTo>
                    <a:pt x="375747" y="14989"/>
                  </a:lnTo>
                  <a:lnTo>
                    <a:pt x="375004" y="17025"/>
                  </a:lnTo>
                  <a:lnTo>
                    <a:pt x="337190" y="137867"/>
                  </a:lnTo>
                  <a:close/>
                </a:path>
                <a:path w="512444" h="173989">
                  <a:moveTo>
                    <a:pt x="322440" y="169142"/>
                  </a:moveTo>
                  <a:lnTo>
                    <a:pt x="299780" y="169142"/>
                  </a:lnTo>
                  <a:lnTo>
                    <a:pt x="297365" y="168586"/>
                  </a:lnTo>
                  <a:lnTo>
                    <a:pt x="294394" y="165996"/>
                  </a:lnTo>
                  <a:lnTo>
                    <a:pt x="293093" y="163590"/>
                  </a:lnTo>
                  <a:lnTo>
                    <a:pt x="292306" y="159704"/>
                  </a:lnTo>
                  <a:lnTo>
                    <a:pt x="263561" y="40527"/>
                  </a:lnTo>
                  <a:lnTo>
                    <a:pt x="288628" y="40527"/>
                  </a:lnTo>
                  <a:lnTo>
                    <a:pt x="311667" y="137867"/>
                  </a:lnTo>
                  <a:lnTo>
                    <a:pt x="337190" y="137867"/>
                  </a:lnTo>
                  <a:lnTo>
                    <a:pt x="330241" y="160074"/>
                  </a:lnTo>
                  <a:lnTo>
                    <a:pt x="329126" y="163775"/>
                  </a:lnTo>
                  <a:lnTo>
                    <a:pt x="327826" y="166181"/>
                  </a:lnTo>
                  <a:lnTo>
                    <a:pt x="324854" y="168402"/>
                  </a:lnTo>
                  <a:lnTo>
                    <a:pt x="322440" y="169142"/>
                  </a:lnTo>
                  <a:close/>
                </a:path>
                <a:path w="512444" h="173989">
                  <a:moveTo>
                    <a:pt x="504583" y="148786"/>
                  </a:moveTo>
                  <a:lnTo>
                    <a:pt x="444655" y="148786"/>
                  </a:lnTo>
                  <a:lnTo>
                    <a:pt x="452941" y="148404"/>
                  </a:lnTo>
                  <a:lnTo>
                    <a:pt x="460234" y="147259"/>
                  </a:lnTo>
                  <a:lnTo>
                    <a:pt x="466517" y="145351"/>
                  </a:lnTo>
                  <a:lnTo>
                    <a:pt x="471773" y="142679"/>
                  </a:lnTo>
                  <a:lnTo>
                    <a:pt x="478088" y="138607"/>
                  </a:lnTo>
                  <a:lnTo>
                    <a:pt x="481431" y="132686"/>
                  </a:lnTo>
                  <a:lnTo>
                    <a:pt x="481431" y="119917"/>
                  </a:lnTo>
                  <a:lnTo>
                    <a:pt x="430725" y="94194"/>
                  </a:lnTo>
                  <a:lnTo>
                    <a:pt x="421223" y="90620"/>
                  </a:lnTo>
                  <a:lnTo>
                    <a:pt x="394065" y="62456"/>
                  </a:lnTo>
                  <a:lnTo>
                    <a:pt x="391720" y="48485"/>
                  </a:lnTo>
                  <a:lnTo>
                    <a:pt x="391720" y="40712"/>
                  </a:lnTo>
                  <a:lnTo>
                    <a:pt x="393391" y="33865"/>
                  </a:lnTo>
                  <a:lnTo>
                    <a:pt x="400078" y="22021"/>
                  </a:lnTo>
                  <a:lnTo>
                    <a:pt x="404536" y="16840"/>
                  </a:lnTo>
                  <a:lnTo>
                    <a:pt x="410108" y="12769"/>
                  </a:lnTo>
                  <a:lnTo>
                    <a:pt x="415680" y="8512"/>
                  </a:lnTo>
                  <a:lnTo>
                    <a:pt x="421995" y="5366"/>
                  </a:lnTo>
                  <a:lnTo>
                    <a:pt x="436854" y="925"/>
                  </a:lnTo>
                  <a:lnTo>
                    <a:pt x="444655" y="0"/>
                  </a:lnTo>
                  <a:lnTo>
                    <a:pt x="456914" y="0"/>
                  </a:lnTo>
                  <a:lnTo>
                    <a:pt x="495733" y="9067"/>
                  </a:lnTo>
                  <a:lnTo>
                    <a:pt x="498333" y="10548"/>
                  </a:lnTo>
                  <a:lnTo>
                    <a:pt x="500191" y="12028"/>
                  </a:lnTo>
                  <a:lnTo>
                    <a:pt x="501305" y="13694"/>
                  </a:lnTo>
                  <a:lnTo>
                    <a:pt x="502420" y="15174"/>
                  </a:lnTo>
                  <a:lnTo>
                    <a:pt x="502875" y="16840"/>
                  </a:lnTo>
                  <a:lnTo>
                    <a:pt x="502977" y="24982"/>
                  </a:lnTo>
                  <a:lnTo>
                    <a:pt x="445398" y="24982"/>
                  </a:lnTo>
                  <a:lnTo>
                    <a:pt x="437040" y="26648"/>
                  </a:lnTo>
                  <a:lnTo>
                    <a:pt x="425524" y="33680"/>
                  </a:lnTo>
                  <a:lnTo>
                    <a:pt x="422552" y="39047"/>
                  </a:lnTo>
                  <a:lnTo>
                    <a:pt x="422552" y="51815"/>
                  </a:lnTo>
                  <a:lnTo>
                    <a:pt x="424410" y="56257"/>
                  </a:lnTo>
                  <a:lnTo>
                    <a:pt x="431839" y="63289"/>
                  </a:lnTo>
                  <a:lnTo>
                    <a:pt x="438711" y="66805"/>
                  </a:lnTo>
                  <a:lnTo>
                    <a:pt x="474930" y="78279"/>
                  </a:lnTo>
                  <a:lnTo>
                    <a:pt x="484261" y="81783"/>
                  </a:lnTo>
                  <a:lnTo>
                    <a:pt x="511738" y="114911"/>
                  </a:lnTo>
                  <a:lnTo>
                    <a:pt x="512264" y="121952"/>
                  </a:lnTo>
                  <a:lnTo>
                    <a:pt x="512264" y="129910"/>
                  </a:lnTo>
                  <a:lnTo>
                    <a:pt x="510592" y="137127"/>
                  </a:lnTo>
                  <a:lnTo>
                    <a:pt x="507434" y="143419"/>
                  </a:lnTo>
                  <a:lnTo>
                    <a:pt x="504583" y="148786"/>
                  </a:lnTo>
                  <a:close/>
                </a:path>
                <a:path w="512444" h="173989">
                  <a:moveTo>
                    <a:pt x="501491" y="34420"/>
                  </a:moveTo>
                  <a:lnTo>
                    <a:pt x="497219" y="34420"/>
                  </a:lnTo>
                  <a:lnTo>
                    <a:pt x="494804" y="33680"/>
                  </a:lnTo>
                  <a:lnTo>
                    <a:pt x="491647" y="32199"/>
                  </a:lnTo>
                  <a:lnTo>
                    <a:pt x="483463" y="29042"/>
                  </a:lnTo>
                  <a:lnTo>
                    <a:pt x="474791" y="26787"/>
                  </a:lnTo>
                  <a:lnTo>
                    <a:pt x="465632" y="25433"/>
                  </a:lnTo>
                  <a:lnTo>
                    <a:pt x="455985" y="24982"/>
                  </a:lnTo>
                  <a:lnTo>
                    <a:pt x="502977" y="24982"/>
                  </a:lnTo>
                  <a:lnTo>
                    <a:pt x="502977" y="32385"/>
                  </a:lnTo>
                  <a:lnTo>
                    <a:pt x="501491" y="34420"/>
                  </a:lnTo>
                  <a:close/>
                </a:path>
                <a:path w="512444" h="173989">
                  <a:moveTo>
                    <a:pt x="446698" y="173953"/>
                  </a:moveTo>
                  <a:lnTo>
                    <a:pt x="408808" y="168402"/>
                  </a:lnTo>
                  <a:lnTo>
                    <a:pt x="396735" y="163220"/>
                  </a:lnTo>
                  <a:lnTo>
                    <a:pt x="393763" y="161554"/>
                  </a:lnTo>
                  <a:lnTo>
                    <a:pt x="391720" y="159704"/>
                  </a:lnTo>
                  <a:lnTo>
                    <a:pt x="390234" y="156373"/>
                  </a:lnTo>
                  <a:lnTo>
                    <a:pt x="389863" y="154522"/>
                  </a:lnTo>
                  <a:lnTo>
                    <a:pt x="389863" y="139533"/>
                  </a:lnTo>
                  <a:lnTo>
                    <a:pt x="391349" y="137682"/>
                  </a:lnTo>
                  <a:lnTo>
                    <a:pt x="395249" y="137682"/>
                  </a:lnTo>
                  <a:lnTo>
                    <a:pt x="396363" y="137867"/>
                  </a:lnTo>
                  <a:lnTo>
                    <a:pt x="398592" y="138607"/>
                  </a:lnTo>
                  <a:lnTo>
                    <a:pt x="400264" y="139347"/>
                  </a:lnTo>
                  <a:lnTo>
                    <a:pt x="402121" y="140088"/>
                  </a:lnTo>
                  <a:lnTo>
                    <a:pt x="408436" y="142864"/>
                  </a:lnTo>
                  <a:lnTo>
                    <a:pt x="415309" y="145085"/>
                  </a:lnTo>
                  <a:lnTo>
                    <a:pt x="429982" y="148046"/>
                  </a:lnTo>
                  <a:lnTo>
                    <a:pt x="437226" y="148786"/>
                  </a:lnTo>
                  <a:lnTo>
                    <a:pt x="504583" y="148786"/>
                  </a:lnTo>
                  <a:lnTo>
                    <a:pt x="504091" y="149711"/>
                  </a:lnTo>
                  <a:lnTo>
                    <a:pt x="499633" y="155262"/>
                  </a:lnTo>
                  <a:lnTo>
                    <a:pt x="493876" y="159704"/>
                  </a:lnTo>
                  <a:lnTo>
                    <a:pt x="488118" y="164330"/>
                  </a:lnTo>
                  <a:lnTo>
                    <a:pt x="453669" y="173710"/>
                  </a:lnTo>
                  <a:lnTo>
                    <a:pt x="446698" y="173953"/>
                  </a:lnTo>
                  <a:close/>
                </a:path>
              </a:pathLst>
            </a:custGeom>
            <a:solidFill>
              <a:srgbClr val="252F3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822991" y="4078272"/>
              <a:ext cx="513080" cy="117475"/>
            </a:xfrm>
            <a:custGeom>
              <a:avLst/>
              <a:gdLst/>
              <a:ahLst/>
              <a:cxnLst/>
              <a:rect l="l" t="t" r="r" b="b"/>
              <a:pathLst>
                <a:path w="513080" h="117475">
                  <a:moveTo>
                    <a:pt x="281949" y="117141"/>
                  </a:moveTo>
                  <a:lnTo>
                    <a:pt x="229399" y="113918"/>
                  </a:lnTo>
                  <a:lnTo>
                    <a:pt x="178975" y="104495"/>
                  </a:lnTo>
                  <a:lnTo>
                    <a:pt x="131037" y="89244"/>
                  </a:lnTo>
                  <a:lnTo>
                    <a:pt x="85948" y="68533"/>
                  </a:lnTo>
                  <a:lnTo>
                    <a:pt x="44067" y="42733"/>
                  </a:lnTo>
                  <a:lnTo>
                    <a:pt x="5757" y="12214"/>
                  </a:lnTo>
                  <a:lnTo>
                    <a:pt x="0" y="7032"/>
                  </a:lnTo>
                  <a:lnTo>
                    <a:pt x="5200" y="0"/>
                  </a:lnTo>
                  <a:lnTo>
                    <a:pt x="12072" y="4071"/>
                  </a:lnTo>
                  <a:lnTo>
                    <a:pt x="52911" y="25293"/>
                  </a:lnTo>
                  <a:lnTo>
                    <a:pt x="96397" y="43255"/>
                  </a:lnTo>
                  <a:lnTo>
                    <a:pt x="142112" y="57691"/>
                  </a:lnTo>
                  <a:lnTo>
                    <a:pt x="189637" y="68334"/>
                  </a:lnTo>
                  <a:lnTo>
                    <a:pt x="238556" y="74916"/>
                  </a:lnTo>
                  <a:lnTo>
                    <a:pt x="288450" y="77169"/>
                  </a:lnTo>
                  <a:lnTo>
                    <a:pt x="340352" y="74520"/>
                  </a:lnTo>
                  <a:lnTo>
                    <a:pt x="393577" y="66528"/>
                  </a:lnTo>
                  <a:lnTo>
                    <a:pt x="446942" y="53123"/>
                  </a:lnTo>
                  <a:lnTo>
                    <a:pt x="499262" y="34235"/>
                  </a:lnTo>
                  <a:lnTo>
                    <a:pt x="506375" y="33440"/>
                  </a:lnTo>
                  <a:lnTo>
                    <a:pt x="511312" y="36757"/>
                  </a:lnTo>
                  <a:lnTo>
                    <a:pt x="512452" y="42329"/>
                  </a:lnTo>
                  <a:lnTo>
                    <a:pt x="508177" y="48299"/>
                  </a:lnTo>
                  <a:lnTo>
                    <a:pt x="468513" y="72727"/>
                  </a:lnTo>
                  <a:lnTo>
                    <a:pt x="424132" y="91958"/>
                  </a:lnTo>
                  <a:lnTo>
                    <a:pt x="376960" y="105860"/>
                  </a:lnTo>
                  <a:lnTo>
                    <a:pt x="328924" y="114299"/>
                  </a:lnTo>
                  <a:lnTo>
                    <a:pt x="281949" y="117141"/>
                  </a:lnTo>
                  <a:close/>
                </a:path>
              </a:pathLst>
            </a:custGeom>
            <a:solidFill>
              <a:srgbClr val="FF99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8233" y="4070130"/>
              <a:ext cx="106404" cy="10474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2233237" y="3898802"/>
            <a:ext cx="905510" cy="260985"/>
            <a:chOff x="2233237" y="3898802"/>
            <a:chExt cx="905510" cy="260985"/>
          </a:xfrm>
        </p:grpSpPr>
        <p:sp>
          <p:nvSpPr>
            <p:cNvPr id="16" name="object 16"/>
            <p:cNvSpPr/>
            <p:nvPr/>
          </p:nvSpPr>
          <p:spPr>
            <a:xfrm>
              <a:off x="2233237" y="3898802"/>
              <a:ext cx="332105" cy="260985"/>
            </a:xfrm>
            <a:custGeom>
              <a:avLst/>
              <a:gdLst/>
              <a:ahLst/>
              <a:cxnLst/>
              <a:rect l="l" t="t" r="r" b="b"/>
              <a:pathLst>
                <a:path w="332105" h="260985">
                  <a:moveTo>
                    <a:pt x="76314" y="232534"/>
                  </a:moveTo>
                  <a:lnTo>
                    <a:pt x="0" y="231899"/>
                  </a:lnTo>
                  <a:lnTo>
                    <a:pt x="84075" y="83864"/>
                  </a:lnTo>
                  <a:lnTo>
                    <a:pt x="183024" y="0"/>
                  </a:lnTo>
                  <a:lnTo>
                    <a:pt x="76314" y="232534"/>
                  </a:lnTo>
                  <a:close/>
                </a:path>
                <a:path w="332105" h="260985">
                  <a:moveTo>
                    <a:pt x="331774" y="260489"/>
                  </a:moveTo>
                  <a:lnTo>
                    <a:pt x="75667" y="260489"/>
                  </a:lnTo>
                  <a:lnTo>
                    <a:pt x="232176" y="232534"/>
                  </a:lnTo>
                  <a:lnTo>
                    <a:pt x="151982" y="135962"/>
                  </a:lnTo>
                  <a:lnTo>
                    <a:pt x="194019" y="19060"/>
                  </a:lnTo>
                  <a:lnTo>
                    <a:pt x="331774" y="260489"/>
                  </a:lnTo>
                  <a:close/>
                </a:path>
              </a:pathLst>
            </a:custGeom>
            <a:solidFill>
              <a:srgbClr val="0071C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6798" y="3975853"/>
              <a:ext cx="342768" cy="15692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74397" y="4016515"/>
              <a:ext cx="164016" cy="114996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078215" y="3716334"/>
            <a:ext cx="466725" cy="375285"/>
            <a:chOff x="4078215" y="3716334"/>
            <a:chExt cx="466725" cy="375285"/>
          </a:xfrm>
        </p:grpSpPr>
        <p:sp>
          <p:nvSpPr>
            <p:cNvPr id="20" name="object 20"/>
            <p:cNvSpPr/>
            <p:nvPr/>
          </p:nvSpPr>
          <p:spPr>
            <a:xfrm>
              <a:off x="4135265" y="3716334"/>
              <a:ext cx="297815" cy="134620"/>
            </a:xfrm>
            <a:custGeom>
              <a:avLst/>
              <a:gdLst/>
              <a:ahLst/>
              <a:cxnLst/>
              <a:rect l="l" t="t" r="r" b="b"/>
              <a:pathLst>
                <a:path w="297814" h="134620">
                  <a:moveTo>
                    <a:pt x="0" y="134611"/>
                  </a:moveTo>
                  <a:lnTo>
                    <a:pt x="18308" y="90872"/>
                  </a:lnTo>
                  <a:lnTo>
                    <a:pt x="46835" y="53771"/>
                  </a:lnTo>
                  <a:lnTo>
                    <a:pt x="83823" y="25079"/>
                  </a:lnTo>
                  <a:lnTo>
                    <a:pt x="127513" y="6564"/>
                  </a:lnTo>
                  <a:lnTo>
                    <a:pt x="176148" y="0"/>
                  </a:lnTo>
                  <a:lnTo>
                    <a:pt x="209249" y="3012"/>
                  </a:lnTo>
                  <a:lnTo>
                    <a:pt x="240993" y="11896"/>
                  </a:lnTo>
                  <a:lnTo>
                    <a:pt x="270605" y="26357"/>
                  </a:lnTo>
                  <a:lnTo>
                    <a:pt x="297313" y="46102"/>
                  </a:lnTo>
                  <a:lnTo>
                    <a:pt x="295362" y="63286"/>
                  </a:lnTo>
                  <a:lnTo>
                    <a:pt x="277359" y="81295"/>
                  </a:lnTo>
                  <a:lnTo>
                    <a:pt x="168493" y="81295"/>
                  </a:lnTo>
                  <a:lnTo>
                    <a:pt x="132336" y="90938"/>
                  </a:lnTo>
                  <a:lnTo>
                    <a:pt x="101880" y="113618"/>
                  </a:lnTo>
                  <a:lnTo>
                    <a:pt x="99272" y="113618"/>
                  </a:lnTo>
                  <a:lnTo>
                    <a:pt x="95062" y="120508"/>
                  </a:lnTo>
                  <a:lnTo>
                    <a:pt x="28068" y="131516"/>
                  </a:lnTo>
                  <a:lnTo>
                    <a:pt x="4434" y="131516"/>
                  </a:lnTo>
                  <a:lnTo>
                    <a:pt x="0" y="134611"/>
                  </a:lnTo>
                  <a:close/>
                </a:path>
                <a:path w="297814" h="134620">
                  <a:moveTo>
                    <a:pt x="254763" y="103899"/>
                  </a:moveTo>
                  <a:lnTo>
                    <a:pt x="239818" y="103633"/>
                  </a:lnTo>
                  <a:lnTo>
                    <a:pt x="205692" y="85404"/>
                  </a:lnTo>
                  <a:lnTo>
                    <a:pt x="168493" y="81295"/>
                  </a:lnTo>
                  <a:lnTo>
                    <a:pt x="277359" y="81295"/>
                  </a:lnTo>
                  <a:lnTo>
                    <a:pt x="254763" y="103899"/>
                  </a:lnTo>
                  <a:close/>
                </a:path>
                <a:path w="297814" h="134620">
                  <a:moveTo>
                    <a:pt x="101335" y="114024"/>
                  </a:moveTo>
                  <a:lnTo>
                    <a:pt x="99272" y="113618"/>
                  </a:lnTo>
                  <a:lnTo>
                    <a:pt x="101880" y="113618"/>
                  </a:lnTo>
                  <a:lnTo>
                    <a:pt x="101335" y="114024"/>
                  </a:lnTo>
                  <a:close/>
                </a:path>
                <a:path w="297814" h="134620">
                  <a:moveTo>
                    <a:pt x="13920" y="133840"/>
                  </a:moveTo>
                  <a:lnTo>
                    <a:pt x="4434" y="131516"/>
                  </a:lnTo>
                  <a:lnTo>
                    <a:pt x="28068" y="131516"/>
                  </a:lnTo>
                  <a:lnTo>
                    <a:pt x="13920" y="133840"/>
                  </a:lnTo>
                  <a:close/>
                </a:path>
              </a:pathLst>
            </a:custGeom>
            <a:solidFill>
              <a:srgbClr val="EA433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4301365" y="3762493"/>
              <a:ext cx="243840" cy="328930"/>
            </a:xfrm>
            <a:custGeom>
              <a:avLst/>
              <a:gdLst/>
              <a:ahLst/>
              <a:cxnLst/>
              <a:rect l="l" t="t" r="r" b="b"/>
              <a:pathLst>
                <a:path w="243839" h="328929">
                  <a:moveTo>
                    <a:pt x="111538" y="328629"/>
                  </a:moveTo>
                  <a:lnTo>
                    <a:pt x="10146" y="328629"/>
                  </a:lnTo>
                  <a:lnTo>
                    <a:pt x="0" y="318546"/>
                  </a:lnTo>
                  <a:lnTo>
                    <a:pt x="0" y="257780"/>
                  </a:lnTo>
                  <a:lnTo>
                    <a:pt x="10146" y="247585"/>
                  </a:lnTo>
                  <a:lnTo>
                    <a:pt x="111552" y="247585"/>
                  </a:lnTo>
                  <a:lnTo>
                    <a:pt x="131299" y="243606"/>
                  </a:lnTo>
                  <a:lnTo>
                    <a:pt x="147424" y="232757"/>
                  </a:lnTo>
                  <a:lnTo>
                    <a:pt x="158296" y="216665"/>
                  </a:lnTo>
                  <a:lnTo>
                    <a:pt x="162283" y="196959"/>
                  </a:lnTo>
                  <a:lnTo>
                    <a:pt x="158296" y="177253"/>
                  </a:lnTo>
                  <a:lnTo>
                    <a:pt x="147424" y="161161"/>
                  </a:lnTo>
                  <a:lnTo>
                    <a:pt x="131299" y="150311"/>
                  </a:lnTo>
                  <a:lnTo>
                    <a:pt x="111552" y="146332"/>
                  </a:lnTo>
                  <a:lnTo>
                    <a:pt x="111552" y="136193"/>
                  </a:lnTo>
                  <a:lnTo>
                    <a:pt x="109003" y="113666"/>
                  </a:lnTo>
                  <a:lnTo>
                    <a:pt x="101606" y="92520"/>
                  </a:lnTo>
                  <a:lnTo>
                    <a:pt x="89727" y="73516"/>
                  </a:lnTo>
                  <a:lnTo>
                    <a:pt x="73731" y="57418"/>
                  </a:lnTo>
                  <a:lnTo>
                    <a:pt x="131269" y="0"/>
                  </a:lnTo>
                  <a:lnTo>
                    <a:pt x="149790" y="18981"/>
                  </a:lnTo>
                  <a:lnTo>
                    <a:pt x="165290" y="40321"/>
                  </a:lnTo>
                  <a:lnTo>
                    <a:pt x="177550" y="63666"/>
                  </a:lnTo>
                  <a:lnTo>
                    <a:pt x="186350" y="88662"/>
                  </a:lnTo>
                  <a:lnTo>
                    <a:pt x="210272" y="109846"/>
                  </a:lnTo>
                  <a:lnTo>
                    <a:pt x="228170" y="135757"/>
                  </a:lnTo>
                  <a:lnTo>
                    <a:pt x="239398" y="165165"/>
                  </a:lnTo>
                  <a:lnTo>
                    <a:pt x="243308" y="196842"/>
                  </a:lnTo>
                  <a:lnTo>
                    <a:pt x="236629" y="238459"/>
                  </a:lnTo>
                  <a:lnTo>
                    <a:pt x="217942" y="274617"/>
                  </a:lnTo>
                  <a:lnTo>
                    <a:pt x="189417" y="303144"/>
                  </a:lnTo>
                  <a:lnTo>
                    <a:pt x="153226" y="321872"/>
                  </a:lnTo>
                  <a:lnTo>
                    <a:pt x="111538" y="328629"/>
                  </a:lnTo>
                  <a:close/>
                </a:path>
              </a:pathLst>
            </a:custGeom>
            <a:solidFill>
              <a:srgbClr val="4285F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78215" y="3827880"/>
              <a:ext cx="236804" cy="263284"/>
            </a:xfrm>
            <a:prstGeom prst="rect">
              <a:avLst/>
            </a:prstGeom>
          </p:spPr>
        </p:pic>
      </p:grpSp>
      <p:grpSp>
        <p:nvGrpSpPr>
          <p:cNvPr id="23" name="object 23"/>
          <p:cNvGrpSpPr/>
          <p:nvPr/>
        </p:nvGrpSpPr>
        <p:grpSpPr>
          <a:xfrm>
            <a:off x="3986916" y="4226223"/>
            <a:ext cx="649605" cy="115570"/>
            <a:chOff x="3986916" y="4226223"/>
            <a:chExt cx="649605" cy="115570"/>
          </a:xfrm>
        </p:grpSpPr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86916" y="4226223"/>
              <a:ext cx="354851" cy="11553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66607" y="4234108"/>
              <a:ext cx="269667" cy="8174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889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70"/>
              </a:spcBef>
            </a:pPr>
            <a:fld id="{81D60167-4931-47E6-BA6A-407CBD079E47}" type="slidenum">
              <a:rPr dirty="0" spc="20"/>
              <a:t>15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82" y="4852576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302" y="20165"/>
                </a:moveTo>
                <a:lnTo>
                  <a:pt x="490286" y="20165"/>
                </a:lnTo>
                <a:lnTo>
                  <a:pt x="487262" y="13273"/>
                </a:lnTo>
                <a:lnTo>
                  <a:pt x="482935" y="7198"/>
                </a:lnTo>
                <a:lnTo>
                  <a:pt x="477613" y="2003"/>
                </a:lnTo>
                <a:lnTo>
                  <a:pt x="554302" y="2003"/>
                </a:lnTo>
                <a:lnTo>
                  <a:pt x="554302" y="20165"/>
                </a:lnTo>
                <a:close/>
              </a:path>
              <a:path w="755015" h="92075">
                <a:moveTo>
                  <a:pt x="543888" y="54651"/>
                </a:moveTo>
                <a:lnTo>
                  <a:pt x="494957" y="54651"/>
                </a:lnTo>
                <a:lnTo>
                  <a:pt x="495311" y="51831"/>
                </a:lnTo>
                <a:lnTo>
                  <a:pt x="495494" y="48992"/>
                </a:lnTo>
                <a:lnTo>
                  <a:pt x="495506" y="42883"/>
                </a:lnTo>
                <a:lnTo>
                  <a:pt x="495213" y="39743"/>
                </a:lnTo>
                <a:lnTo>
                  <a:pt x="494792" y="36668"/>
                </a:lnTo>
                <a:lnTo>
                  <a:pt x="543888" y="36668"/>
                </a:lnTo>
                <a:lnTo>
                  <a:pt x="543888" y="54651"/>
                </a:lnTo>
                <a:close/>
              </a:path>
              <a:path w="755015" h="92075">
                <a:moveTo>
                  <a:pt x="554711" y="89889"/>
                </a:moveTo>
                <a:lnTo>
                  <a:pt x="478583" y="89889"/>
                </a:lnTo>
                <a:lnTo>
                  <a:pt x="483723" y="84664"/>
                </a:lnTo>
                <a:lnTo>
                  <a:pt x="487809" y="78498"/>
                </a:lnTo>
                <a:lnTo>
                  <a:pt x="490618" y="71727"/>
                </a:lnTo>
                <a:lnTo>
                  <a:pt x="554711" y="71727"/>
                </a:lnTo>
                <a:lnTo>
                  <a:pt x="554711" y="89889"/>
                </a:lnTo>
                <a:close/>
              </a:path>
              <a:path w="755015" h="92075">
                <a:moveTo>
                  <a:pt x="214952" y="91893"/>
                </a:moveTo>
                <a:lnTo>
                  <a:pt x="196331" y="88347"/>
                </a:lnTo>
                <a:lnTo>
                  <a:pt x="181643" y="78620"/>
                </a:lnTo>
                <a:lnTo>
                  <a:pt x="172009" y="64077"/>
                </a:lnTo>
                <a:lnTo>
                  <a:pt x="168549" y="46087"/>
                </a:lnTo>
                <a:lnTo>
                  <a:pt x="172009" y="28052"/>
                </a:lnTo>
                <a:lnTo>
                  <a:pt x="181643" y="13414"/>
                </a:lnTo>
                <a:lnTo>
                  <a:pt x="196331" y="3590"/>
                </a:lnTo>
                <a:lnTo>
                  <a:pt x="214952" y="0"/>
                </a:lnTo>
                <a:lnTo>
                  <a:pt x="233576" y="3566"/>
                </a:lnTo>
                <a:lnTo>
                  <a:pt x="248268" y="13351"/>
                </a:lnTo>
                <a:lnTo>
                  <a:pt x="251613" y="18429"/>
                </a:lnTo>
                <a:lnTo>
                  <a:pt x="214952" y="18429"/>
                </a:lnTo>
                <a:lnTo>
                  <a:pt x="204762" y="20496"/>
                </a:lnTo>
                <a:lnTo>
                  <a:pt x="196765" y="26247"/>
                </a:lnTo>
                <a:lnTo>
                  <a:pt x="191541" y="35003"/>
                </a:lnTo>
                <a:lnTo>
                  <a:pt x="189670" y="46087"/>
                </a:lnTo>
                <a:lnTo>
                  <a:pt x="191541" y="57127"/>
                </a:lnTo>
                <a:lnTo>
                  <a:pt x="196765" y="65786"/>
                </a:lnTo>
                <a:lnTo>
                  <a:pt x="204762" y="71440"/>
                </a:lnTo>
                <a:lnTo>
                  <a:pt x="214952" y="73463"/>
                </a:lnTo>
                <a:lnTo>
                  <a:pt x="251686" y="73463"/>
                </a:lnTo>
                <a:lnTo>
                  <a:pt x="248268" y="78620"/>
                </a:lnTo>
                <a:lnTo>
                  <a:pt x="233576" y="88347"/>
                </a:lnTo>
                <a:lnTo>
                  <a:pt x="214952" y="91893"/>
                </a:lnTo>
                <a:close/>
              </a:path>
              <a:path w="755015" h="92075">
                <a:moveTo>
                  <a:pt x="251686" y="73463"/>
                </a:moveTo>
                <a:lnTo>
                  <a:pt x="214952" y="73463"/>
                </a:lnTo>
                <a:lnTo>
                  <a:pt x="225145" y="71417"/>
                </a:lnTo>
                <a:lnTo>
                  <a:pt x="233147" y="65724"/>
                </a:lnTo>
                <a:lnTo>
                  <a:pt x="238375" y="57057"/>
                </a:lnTo>
                <a:lnTo>
                  <a:pt x="240247" y="46087"/>
                </a:lnTo>
                <a:lnTo>
                  <a:pt x="238375" y="35003"/>
                </a:lnTo>
                <a:lnTo>
                  <a:pt x="233147" y="26247"/>
                </a:lnTo>
                <a:lnTo>
                  <a:pt x="225145" y="20496"/>
                </a:lnTo>
                <a:lnTo>
                  <a:pt x="214952" y="18429"/>
                </a:lnTo>
                <a:lnTo>
                  <a:pt x="251613" y="18429"/>
                </a:lnTo>
                <a:lnTo>
                  <a:pt x="257907" y="27982"/>
                </a:lnTo>
                <a:lnTo>
                  <a:pt x="261369" y="46087"/>
                </a:lnTo>
                <a:lnTo>
                  <a:pt x="257907" y="64077"/>
                </a:lnTo>
                <a:lnTo>
                  <a:pt x="251686" y="73463"/>
                </a:lnTo>
                <a:close/>
              </a:path>
              <a:path w="755015" h="92075">
                <a:moveTo>
                  <a:pt x="421102" y="89889"/>
                </a:moveTo>
                <a:lnTo>
                  <a:pt x="385891" y="89889"/>
                </a:lnTo>
                <a:lnTo>
                  <a:pt x="385891" y="2003"/>
                </a:lnTo>
                <a:lnTo>
                  <a:pt x="420260" y="2003"/>
                </a:lnTo>
                <a:lnTo>
                  <a:pt x="440090" y="5174"/>
                </a:lnTo>
                <a:lnTo>
                  <a:pt x="455607" y="14120"/>
                </a:lnTo>
                <a:lnTo>
                  <a:pt x="459584" y="19578"/>
                </a:lnTo>
                <a:lnTo>
                  <a:pt x="406247" y="19578"/>
                </a:lnTo>
                <a:lnTo>
                  <a:pt x="406247" y="72327"/>
                </a:lnTo>
                <a:lnTo>
                  <a:pt x="459886" y="72327"/>
                </a:lnTo>
                <a:lnTo>
                  <a:pt x="456032" y="77772"/>
                </a:lnTo>
                <a:lnTo>
                  <a:pt x="440806" y="86719"/>
                </a:lnTo>
                <a:lnTo>
                  <a:pt x="421102" y="89889"/>
                </a:lnTo>
                <a:close/>
              </a:path>
              <a:path w="755015" h="92075">
                <a:moveTo>
                  <a:pt x="459886" y="72327"/>
                </a:moveTo>
                <a:lnTo>
                  <a:pt x="419673" y="72327"/>
                </a:lnTo>
                <a:lnTo>
                  <a:pt x="431330" y="70436"/>
                </a:lnTo>
                <a:lnTo>
                  <a:pt x="440340" y="65086"/>
                </a:lnTo>
                <a:lnTo>
                  <a:pt x="446150" y="56761"/>
                </a:lnTo>
                <a:lnTo>
                  <a:pt x="448209" y="45946"/>
                </a:lnTo>
                <a:lnTo>
                  <a:pt x="446150" y="35133"/>
                </a:lnTo>
                <a:lnTo>
                  <a:pt x="440340" y="26813"/>
                </a:lnTo>
                <a:lnTo>
                  <a:pt x="431330" y="21467"/>
                </a:lnTo>
                <a:lnTo>
                  <a:pt x="419673" y="19578"/>
                </a:lnTo>
                <a:lnTo>
                  <a:pt x="459584" y="19578"/>
                </a:lnTo>
                <a:lnTo>
                  <a:pt x="465718" y="27994"/>
                </a:lnTo>
                <a:lnTo>
                  <a:pt x="469331" y="45946"/>
                </a:lnTo>
                <a:lnTo>
                  <a:pt x="465851" y="63899"/>
                </a:lnTo>
                <a:lnTo>
                  <a:pt x="459886" y="72327"/>
                </a:lnTo>
                <a:close/>
              </a:path>
              <a:path w="755015" h="92075">
                <a:moveTo>
                  <a:pt x="46835" y="91893"/>
                </a:moveTo>
                <a:lnTo>
                  <a:pt x="28355" y="88338"/>
                </a:lnTo>
                <a:lnTo>
                  <a:pt x="13495" y="78583"/>
                </a:lnTo>
                <a:lnTo>
                  <a:pt x="3595" y="63997"/>
                </a:lnTo>
                <a:lnTo>
                  <a:pt x="0" y="45933"/>
                </a:lnTo>
                <a:lnTo>
                  <a:pt x="3595" y="27896"/>
                </a:lnTo>
                <a:lnTo>
                  <a:pt x="13495" y="13310"/>
                </a:lnTo>
                <a:lnTo>
                  <a:pt x="28355" y="3555"/>
                </a:lnTo>
                <a:lnTo>
                  <a:pt x="46835" y="0"/>
                </a:lnTo>
                <a:lnTo>
                  <a:pt x="56071" y="877"/>
                </a:lnTo>
                <a:lnTo>
                  <a:pt x="64531" y="3420"/>
                </a:lnTo>
                <a:lnTo>
                  <a:pt x="72084" y="7494"/>
                </a:lnTo>
                <a:lnTo>
                  <a:pt x="78600" y="12966"/>
                </a:lnTo>
                <a:lnTo>
                  <a:pt x="72997" y="18570"/>
                </a:lnTo>
                <a:lnTo>
                  <a:pt x="47052" y="18570"/>
                </a:lnTo>
                <a:lnTo>
                  <a:pt x="36657" y="20661"/>
                </a:lnTo>
                <a:lnTo>
                  <a:pt x="28447" y="26427"/>
                </a:lnTo>
                <a:lnTo>
                  <a:pt x="23056" y="35105"/>
                </a:lnTo>
                <a:lnTo>
                  <a:pt x="21121" y="45946"/>
                </a:lnTo>
                <a:lnTo>
                  <a:pt x="23056" y="56768"/>
                </a:lnTo>
                <a:lnTo>
                  <a:pt x="28447" y="65459"/>
                </a:lnTo>
                <a:lnTo>
                  <a:pt x="36657" y="71238"/>
                </a:lnTo>
                <a:lnTo>
                  <a:pt x="47052" y="73336"/>
                </a:lnTo>
                <a:lnTo>
                  <a:pt x="75767" y="73336"/>
                </a:lnTo>
                <a:lnTo>
                  <a:pt x="79863" y="77433"/>
                </a:lnTo>
                <a:lnTo>
                  <a:pt x="73215" y="83515"/>
                </a:lnTo>
                <a:lnTo>
                  <a:pt x="65364" y="88061"/>
                </a:lnTo>
                <a:lnTo>
                  <a:pt x="56505" y="90908"/>
                </a:lnTo>
                <a:lnTo>
                  <a:pt x="46835" y="91893"/>
                </a:lnTo>
                <a:close/>
              </a:path>
              <a:path w="755015" h="92075">
                <a:moveTo>
                  <a:pt x="65480" y="26087"/>
                </a:moveTo>
                <a:lnTo>
                  <a:pt x="60261" y="21148"/>
                </a:lnTo>
                <a:lnTo>
                  <a:pt x="54275" y="18570"/>
                </a:lnTo>
                <a:lnTo>
                  <a:pt x="72997" y="18570"/>
                </a:lnTo>
                <a:lnTo>
                  <a:pt x="65480" y="26087"/>
                </a:lnTo>
                <a:close/>
              </a:path>
              <a:path w="755015" h="92075">
                <a:moveTo>
                  <a:pt x="75767" y="73336"/>
                </a:moveTo>
                <a:lnTo>
                  <a:pt x="55258" y="73336"/>
                </a:lnTo>
                <a:lnTo>
                  <a:pt x="61549" y="70196"/>
                </a:lnTo>
                <a:lnTo>
                  <a:pt x="66808" y="64376"/>
                </a:lnTo>
                <a:lnTo>
                  <a:pt x="75767" y="73336"/>
                </a:lnTo>
                <a:close/>
              </a:path>
              <a:path w="755015" h="92075">
                <a:moveTo>
                  <a:pt x="161096" y="89889"/>
                </a:moveTo>
                <a:lnTo>
                  <a:pt x="99517" y="89889"/>
                </a:lnTo>
                <a:lnTo>
                  <a:pt x="99517" y="2003"/>
                </a:lnTo>
                <a:lnTo>
                  <a:pt x="119873" y="2003"/>
                </a:lnTo>
                <a:lnTo>
                  <a:pt x="119873" y="72008"/>
                </a:lnTo>
                <a:lnTo>
                  <a:pt x="161096" y="72008"/>
                </a:lnTo>
                <a:lnTo>
                  <a:pt x="161096" y="89889"/>
                </a:lnTo>
                <a:close/>
              </a:path>
              <a:path w="755015" h="92075">
                <a:moveTo>
                  <a:pt x="598498" y="89889"/>
                </a:moveTo>
                <a:lnTo>
                  <a:pt x="578551" y="89889"/>
                </a:lnTo>
                <a:lnTo>
                  <a:pt x="578551" y="2003"/>
                </a:lnTo>
                <a:lnTo>
                  <a:pt x="619071" y="2003"/>
                </a:lnTo>
                <a:lnTo>
                  <a:pt x="626997" y="2513"/>
                </a:lnTo>
                <a:lnTo>
                  <a:pt x="652447" y="19169"/>
                </a:lnTo>
                <a:lnTo>
                  <a:pt x="598498" y="19169"/>
                </a:lnTo>
                <a:lnTo>
                  <a:pt x="598498" y="45563"/>
                </a:lnTo>
                <a:lnTo>
                  <a:pt x="650834" y="45563"/>
                </a:lnTo>
                <a:lnTo>
                  <a:pt x="649377" y="48842"/>
                </a:lnTo>
                <a:lnTo>
                  <a:pt x="642510" y="55620"/>
                </a:lnTo>
                <a:lnTo>
                  <a:pt x="631680" y="60317"/>
                </a:lnTo>
                <a:lnTo>
                  <a:pt x="633228" y="62143"/>
                </a:lnTo>
                <a:lnTo>
                  <a:pt x="598498" y="62143"/>
                </a:lnTo>
                <a:lnTo>
                  <a:pt x="598498" y="89889"/>
                </a:lnTo>
                <a:close/>
              </a:path>
              <a:path w="755015" h="92075">
                <a:moveTo>
                  <a:pt x="650834" y="45563"/>
                </a:moveTo>
                <a:lnTo>
                  <a:pt x="623244" y="45563"/>
                </a:lnTo>
                <a:lnTo>
                  <a:pt x="626958" y="44376"/>
                </a:lnTo>
                <a:lnTo>
                  <a:pt x="632216" y="39858"/>
                </a:lnTo>
                <a:lnTo>
                  <a:pt x="633684" y="36310"/>
                </a:lnTo>
                <a:lnTo>
                  <a:pt x="633684" y="28435"/>
                </a:lnTo>
                <a:lnTo>
                  <a:pt x="632127" y="24811"/>
                </a:lnTo>
                <a:lnTo>
                  <a:pt x="627111" y="20395"/>
                </a:lnTo>
                <a:lnTo>
                  <a:pt x="623283" y="19169"/>
                </a:lnTo>
                <a:lnTo>
                  <a:pt x="652447" y="19169"/>
                </a:lnTo>
                <a:lnTo>
                  <a:pt x="654027" y="22743"/>
                </a:lnTo>
                <a:lnTo>
                  <a:pt x="653993" y="32315"/>
                </a:lnTo>
                <a:lnTo>
                  <a:pt x="652981" y="40731"/>
                </a:lnTo>
                <a:lnTo>
                  <a:pt x="650834" y="45563"/>
                </a:lnTo>
                <a:close/>
              </a:path>
              <a:path w="755015" h="92075">
                <a:moveTo>
                  <a:pt x="656758" y="89889"/>
                </a:moveTo>
                <a:lnTo>
                  <a:pt x="633058" y="89889"/>
                </a:lnTo>
                <a:lnTo>
                  <a:pt x="609703" y="62143"/>
                </a:lnTo>
                <a:lnTo>
                  <a:pt x="633228" y="62143"/>
                </a:lnTo>
                <a:lnTo>
                  <a:pt x="656758" y="89889"/>
                </a:lnTo>
                <a:close/>
              </a:path>
              <a:path w="755015" h="92075">
                <a:moveTo>
                  <a:pt x="682168" y="89889"/>
                </a:moveTo>
                <a:lnTo>
                  <a:pt x="661582" y="89889"/>
                </a:lnTo>
                <a:lnTo>
                  <a:pt x="698682" y="2003"/>
                </a:lnTo>
                <a:lnTo>
                  <a:pt x="716919" y="2003"/>
                </a:lnTo>
                <a:lnTo>
                  <a:pt x="726670" y="24849"/>
                </a:lnTo>
                <a:lnTo>
                  <a:pt x="707999" y="24849"/>
                </a:lnTo>
                <a:lnTo>
                  <a:pt x="695772" y="55646"/>
                </a:lnTo>
                <a:lnTo>
                  <a:pt x="739813" y="55646"/>
                </a:lnTo>
                <a:lnTo>
                  <a:pt x="746769" y="71945"/>
                </a:lnTo>
                <a:lnTo>
                  <a:pt x="689302" y="71945"/>
                </a:lnTo>
                <a:lnTo>
                  <a:pt x="682168" y="89889"/>
                </a:lnTo>
                <a:close/>
              </a:path>
              <a:path w="755015" h="92075">
                <a:moveTo>
                  <a:pt x="739813" y="55646"/>
                </a:moveTo>
                <a:lnTo>
                  <a:pt x="720238" y="55646"/>
                </a:lnTo>
                <a:lnTo>
                  <a:pt x="707999" y="24849"/>
                </a:lnTo>
                <a:lnTo>
                  <a:pt x="726670" y="24849"/>
                </a:lnTo>
                <a:lnTo>
                  <a:pt x="739813" y="55646"/>
                </a:lnTo>
                <a:close/>
              </a:path>
              <a:path w="755015" h="92075">
                <a:moveTo>
                  <a:pt x="754428" y="89889"/>
                </a:moveTo>
                <a:lnTo>
                  <a:pt x="733830" y="89889"/>
                </a:lnTo>
                <a:lnTo>
                  <a:pt x="726708" y="71945"/>
                </a:lnTo>
                <a:lnTo>
                  <a:pt x="746769" y="71945"/>
                </a:lnTo>
                <a:lnTo>
                  <a:pt x="754428" y="89889"/>
                </a:lnTo>
                <a:close/>
              </a:path>
              <a:path w="755015" h="92075">
                <a:moveTo>
                  <a:pt x="320931" y="91893"/>
                </a:moveTo>
                <a:lnTo>
                  <a:pt x="304784" y="88983"/>
                </a:lnTo>
                <a:lnTo>
                  <a:pt x="292282" y="80671"/>
                </a:lnTo>
                <a:lnTo>
                  <a:pt x="284207" y="67588"/>
                </a:lnTo>
                <a:lnTo>
                  <a:pt x="281342" y="50362"/>
                </a:lnTo>
                <a:lnTo>
                  <a:pt x="281342" y="2003"/>
                </a:lnTo>
                <a:lnTo>
                  <a:pt x="301685" y="2003"/>
                </a:lnTo>
                <a:lnTo>
                  <a:pt x="301685" y="51141"/>
                </a:lnTo>
                <a:lnTo>
                  <a:pt x="303113" y="60503"/>
                </a:lnTo>
                <a:lnTo>
                  <a:pt x="307096" y="67524"/>
                </a:lnTo>
                <a:lnTo>
                  <a:pt x="313186" y="71934"/>
                </a:lnTo>
                <a:lnTo>
                  <a:pt x="320931" y="73463"/>
                </a:lnTo>
                <a:lnTo>
                  <a:pt x="354028" y="73463"/>
                </a:lnTo>
                <a:lnTo>
                  <a:pt x="349579" y="80671"/>
                </a:lnTo>
                <a:lnTo>
                  <a:pt x="337077" y="88983"/>
                </a:lnTo>
                <a:lnTo>
                  <a:pt x="320931" y="91893"/>
                </a:lnTo>
                <a:close/>
              </a:path>
              <a:path w="755015" h="92075">
                <a:moveTo>
                  <a:pt x="354028" y="73463"/>
                </a:moveTo>
                <a:lnTo>
                  <a:pt x="320931" y="73463"/>
                </a:lnTo>
                <a:lnTo>
                  <a:pt x="328674" y="71934"/>
                </a:lnTo>
                <a:lnTo>
                  <a:pt x="334759" y="67524"/>
                </a:lnTo>
                <a:lnTo>
                  <a:pt x="338738" y="60503"/>
                </a:lnTo>
                <a:lnTo>
                  <a:pt x="340163" y="51141"/>
                </a:lnTo>
                <a:lnTo>
                  <a:pt x="340163" y="2003"/>
                </a:lnTo>
                <a:lnTo>
                  <a:pt x="360519" y="2003"/>
                </a:lnTo>
                <a:lnTo>
                  <a:pt x="360519" y="50362"/>
                </a:lnTo>
                <a:lnTo>
                  <a:pt x="357654" y="67588"/>
                </a:lnTo>
                <a:lnTo>
                  <a:pt x="354028" y="73463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246" y="1431726"/>
            <a:ext cx="1906000" cy="19060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6623" y="1459378"/>
            <a:ext cx="1850698" cy="185069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65404"/>
            <a:ext cx="185801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55"/>
              <a:t>Cloude</a:t>
            </a:r>
            <a:r>
              <a:rPr dirty="0"/>
              <a:t>r</a:t>
            </a:r>
            <a:r>
              <a:rPr dirty="0" spc="-40"/>
              <a:t>a</a:t>
            </a:r>
            <a:r>
              <a:rPr dirty="0" spc="-265"/>
              <a:t> </a:t>
            </a:r>
            <a:r>
              <a:rPr dirty="0" spc="-225"/>
              <a:t>T</a:t>
            </a:r>
            <a:r>
              <a:rPr dirty="0" spc="-30"/>
              <a:t>eam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55740" y="3458562"/>
            <a:ext cx="2221865" cy="479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2085"/>
              </a:lnSpc>
              <a:spcBef>
                <a:spcPts val="100"/>
              </a:spcBef>
            </a:pPr>
            <a:r>
              <a:rPr dirty="0" sz="1800" spc="35">
                <a:solidFill>
                  <a:srgbClr val="305868"/>
                </a:solidFill>
                <a:latin typeface="Trebuchet MS"/>
                <a:cs typeface="Trebuchet MS"/>
              </a:rPr>
              <a:t>Su</a:t>
            </a:r>
            <a:r>
              <a:rPr dirty="0" sz="1800" spc="1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800" spc="35">
                <a:solidFill>
                  <a:srgbClr val="305868"/>
                </a:solidFill>
                <a:latin typeface="Trebuchet MS"/>
                <a:cs typeface="Trebuchet MS"/>
              </a:rPr>
              <a:t>es</a:t>
            </a:r>
            <a:r>
              <a:rPr dirty="0" sz="1800" spc="45">
                <a:solidFill>
                  <a:srgbClr val="305868"/>
                </a:solidFill>
                <a:latin typeface="Trebuchet MS"/>
                <a:cs typeface="Trebuchet MS"/>
              </a:rPr>
              <a:t>h</a:t>
            </a:r>
            <a:r>
              <a:rPr dirty="0" sz="1800" spc="-11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180">
                <a:solidFill>
                  <a:srgbClr val="305868"/>
                </a:solidFill>
                <a:latin typeface="Trebuchet MS"/>
                <a:cs typeface="Trebuchet MS"/>
              </a:rPr>
              <a:t>MR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1485"/>
              </a:lnSpc>
            </a:pPr>
            <a:r>
              <a:rPr dirty="0" sz="1300" spc="-40">
                <a:solidFill>
                  <a:srgbClr val="305868"/>
                </a:solidFill>
                <a:latin typeface="Trebuchet MS"/>
                <a:cs typeface="Trebuchet MS"/>
              </a:rPr>
              <a:t>Di</a:t>
            </a:r>
            <a:r>
              <a:rPr dirty="0" sz="1300" spc="-4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300" spc="-45">
                <a:solidFill>
                  <a:srgbClr val="305868"/>
                </a:solidFill>
                <a:latin typeface="Trebuchet MS"/>
                <a:cs typeface="Trebuchet MS"/>
              </a:rPr>
              <a:t>ec</a:t>
            </a:r>
            <a:r>
              <a:rPr dirty="0" sz="1300" spc="-5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300" spc="-30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300" spc="-2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300" spc="-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300" spc="-110">
                <a:solidFill>
                  <a:srgbClr val="305868"/>
                </a:solidFill>
                <a:latin typeface="Trebuchet MS"/>
                <a:cs typeface="Trebuchet MS"/>
              </a:rPr>
              <a:t>-</a:t>
            </a:r>
            <a:r>
              <a:rPr dirty="0" sz="1300" spc="-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300" spc="5">
                <a:solidFill>
                  <a:srgbClr val="305868"/>
                </a:solidFill>
                <a:latin typeface="Trebuchet MS"/>
                <a:cs typeface="Trebuchet MS"/>
              </a:rPr>
              <a:t>Channel</a:t>
            </a:r>
            <a:r>
              <a:rPr dirty="0" sz="1300" spc="5">
                <a:solidFill>
                  <a:srgbClr val="305868"/>
                </a:solidFill>
                <a:latin typeface="Trebuchet MS"/>
                <a:cs typeface="Trebuchet MS"/>
              </a:rPr>
              <a:t>s</a:t>
            </a:r>
            <a:r>
              <a:rPr dirty="0" sz="1300" spc="-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300" spc="-120">
                <a:solidFill>
                  <a:srgbClr val="305868"/>
                </a:solidFill>
                <a:latin typeface="Trebuchet MS"/>
                <a:cs typeface="Trebuchet MS"/>
              </a:rPr>
              <a:t>&amp;</a:t>
            </a:r>
            <a:r>
              <a:rPr dirty="0" sz="1300" spc="-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300" spc="-15">
                <a:solidFill>
                  <a:srgbClr val="305868"/>
                </a:solidFill>
                <a:latin typeface="Trebuchet MS"/>
                <a:cs typeface="Trebuchet MS"/>
              </a:rPr>
              <a:t>Alliances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427233" y="3458562"/>
            <a:ext cx="1960245" cy="4794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">
              <a:lnSpc>
                <a:spcPts val="2085"/>
              </a:lnSpc>
              <a:spcBef>
                <a:spcPts val="100"/>
              </a:spcBef>
            </a:pPr>
            <a:r>
              <a:rPr dirty="0" sz="1800" spc="-15">
                <a:solidFill>
                  <a:srgbClr val="305868"/>
                </a:solidFill>
                <a:latin typeface="Trebuchet MS"/>
                <a:cs typeface="Trebuchet MS"/>
              </a:rPr>
              <a:t>Vin</a:t>
            </a:r>
            <a:r>
              <a:rPr dirty="0" sz="1800" spc="-25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1800" spc="-35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r>
              <a:rPr dirty="0" sz="1800" spc="-11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800" spc="5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800" spc="35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1800" spc="-35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r>
              <a:rPr dirty="0" sz="1800" spc="-50">
                <a:solidFill>
                  <a:srgbClr val="305868"/>
                </a:solidFill>
                <a:latin typeface="Trebuchet MS"/>
                <a:cs typeface="Trebuchet MS"/>
              </a:rPr>
              <a:t>k</a:t>
            </a:r>
            <a:r>
              <a:rPr dirty="0" sz="1800" spc="-80">
                <a:solidFill>
                  <a:srgbClr val="305868"/>
                </a:solidFill>
                <a:latin typeface="Trebuchet MS"/>
                <a:cs typeface="Trebuchet MS"/>
              </a:rPr>
              <a:t>er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1485"/>
              </a:lnSpc>
            </a:pPr>
            <a:r>
              <a:rPr dirty="0" sz="1300" spc="65">
                <a:solidFill>
                  <a:srgbClr val="305868"/>
                </a:solidFill>
                <a:latin typeface="Trebuchet MS"/>
                <a:cs typeface="Trebuchet MS"/>
              </a:rPr>
              <a:t>P</a:t>
            </a:r>
            <a:r>
              <a:rPr dirty="0" sz="1300" spc="-40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1300" spc="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300" spc="-60">
                <a:solidFill>
                  <a:srgbClr val="305868"/>
                </a:solidFill>
                <a:latin typeface="Trebuchet MS"/>
                <a:cs typeface="Trebuchet MS"/>
              </a:rPr>
              <a:t>tne</a:t>
            </a:r>
            <a:r>
              <a:rPr dirty="0" sz="1300" spc="-4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300" spc="-10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300" spc="-4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300" spc="-5">
                <a:solidFill>
                  <a:srgbClr val="305868"/>
                </a:solidFill>
                <a:latin typeface="Trebuchet MS"/>
                <a:cs typeface="Trebuchet MS"/>
              </a:rPr>
              <a:t>echnolog</a:t>
            </a:r>
            <a:r>
              <a:rPr dirty="0" sz="1300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r>
              <a:rPr dirty="0" sz="1300" spc="-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300" spc="-25">
                <a:solidFill>
                  <a:srgbClr val="305868"/>
                </a:solidFill>
                <a:latin typeface="Trebuchet MS"/>
                <a:cs typeface="Trebuchet MS"/>
              </a:rPr>
              <a:t>Leader</a:t>
            </a:r>
            <a:endParaRPr sz="1300">
              <a:latin typeface="Trebuchet MS"/>
              <a:cs typeface="Trebuchet M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26200" y="1495237"/>
            <a:ext cx="1674199" cy="17789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327290" y="3501003"/>
            <a:ext cx="2088514" cy="539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ts val="2440"/>
              </a:lnSpc>
              <a:spcBef>
                <a:spcPts val="100"/>
              </a:spcBef>
            </a:pPr>
            <a:r>
              <a:rPr dirty="0" sz="2100" spc="35">
                <a:solidFill>
                  <a:srgbClr val="305868"/>
                </a:solidFill>
                <a:latin typeface="Trebuchet MS"/>
                <a:cs typeface="Trebuchet MS"/>
              </a:rPr>
              <a:t>Manick</a:t>
            </a:r>
            <a:r>
              <a:rPr dirty="0" sz="2100" spc="-1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2100" spc="20">
                <a:solidFill>
                  <a:srgbClr val="305868"/>
                </a:solidFill>
                <a:latin typeface="Trebuchet MS"/>
                <a:cs typeface="Trebuchet MS"/>
              </a:rPr>
              <a:t>Mehra</a:t>
            </a:r>
            <a:endParaRPr sz="2100">
              <a:latin typeface="Trebuchet MS"/>
              <a:cs typeface="Trebuchet MS"/>
            </a:endParaRPr>
          </a:p>
          <a:p>
            <a:pPr algn="ctr">
              <a:lnSpc>
                <a:spcPts val="1600"/>
              </a:lnSpc>
            </a:pPr>
            <a:r>
              <a:rPr dirty="0" sz="1400" spc="70">
                <a:solidFill>
                  <a:srgbClr val="305868"/>
                </a:solidFill>
                <a:latin typeface="Trebuchet MS"/>
                <a:cs typeface="Trebuchet MS"/>
              </a:rPr>
              <a:t>P</a:t>
            </a:r>
            <a:r>
              <a:rPr dirty="0" sz="1400" spc="-40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1400" spc="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400" spc="-65">
                <a:solidFill>
                  <a:srgbClr val="305868"/>
                </a:solidFill>
                <a:latin typeface="Trebuchet MS"/>
                <a:cs typeface="Trebuchet MS"/>
              </a:rPr>
              <a:t>tne</a:t>
            </a:r>
            <a:r>
              <a:rPr dirty="0" sz="1400" spc="-4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05868"/>
                </a:solidFill>
                <a:latin typeface="Trebuchet MS"/>
                <a:cs typeface="Trebuchet MS"/>
              </a:rPr>
              <a:t>Solution</a:t>
            </a:r>
            <a:r>
              <a:rPr dirty="0" sz="1400" spc="5">
                <a:solidFill>
                  <a:srgbClr val="305868"/>
                </a:solidFill>
                <a:latin typeface="Trebuchet MS"/>
                <a:cs typeface="Trebuchet MS"/>
              </a:rPr>
              <a:t>s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305868"/>
                </a:solidFill>
                <a:latin typeface="Trebuchet MS"/>
                <a:cs typeface="Trebuchet MS"/>
              </a:rPr>
              <a:t>Engineer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51594" y="4848901"/>
            <a:ext cx="13208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2</a:t>
            </a:fld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611" y="2266289"/>
            <a:ext cx="4194175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90"/>
              <a:t>What's</a:t>
            </a:r>
            <a:r>
              <a:rPr dirty="0" sz="3800" spc="-455"/>
              <a:t> </a:t>
            </a:r>
            <a:r>
              <a:rPr dirty="0" sz="3800" spc="45"/>
              <a:t>in</a:t>
            </a:r>
            <a:r>
              <a:rPr dirty="0" sz="3800" spc="-455"/>
              <a:t> </a:t>
            </a:r>
            <a:r>
              <a:rPr dirty="0" sz="3800" spc="125"/>
              <a:t>it</a:t>
            </a:r>
            <a:r>
              <a:rPr dirty="0" sz="3800" spc="-455"/>
              <a:t> </a:t>
            </a:r>
            <a:r>
              <a:rPr dirty="0" sz="3800" spc="90"/>
              <a:t>for</a:t>
            </a:r>
            <a:r>
              <a:rPr dirty="0" sz="3800" spc="-455"/>
              <a:t> </a:t>
            </a:r>
            <a:r>
              <a:rPr dirty="0" sz="3800"/>
              <a:t>y</a:t>
            </a:r>
            <a:r>
              <a:rPr dirty="0" sz="3800" spc="-85"/>
              <a:t>ou?</a:t>
            </a:r>
            <a:endParaRPr sz="3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1482" y="4852576"/>
            <a:ext cx="755015" cy="92075"/>
          </a:xfrm>
          <a:custGeom>
            <a:avLst/>
            <a:gdLst/>
            <a:ahLst/>
            <a:cxnLst/>
            <a:rect l="l" t="t" r="r" b="b"/>
            <a:pathLst>
              <a:path w="755015" h="92075">
                <a:moveTo>
                  <a:pt x="554302" y="20165"/>
                </a:moveTo>
                <a:lnTo>
                  <a:pt x="490286" y="20165"/>
                </a:lnTo>
                <a:lnTo>
                  <a:pt x="487262" y="13273"/>
                </a:lnTo>
                <a:lnTo>
                  <a:pt x="482935" y="7197"/>
                </a:lnTo>
                <a:lnTo>
                  <a:pt x="477613" y="2003"/>
                </a:lnTo>
                <a:lnTo>
                  <a:pt x="554302" y="2003"/>
                </a:lnTo>
                <a:lnTo>
                  <a:pt x="554302" y="20165"/>
                </a:lnTo>
                <a:close/>
              </a:path>
              <a:path w="755015" h="92075">
                <a:moveTo>
                  <a:pt x="543888" y="54651"/>
                </a:moveTo>
                <a:lnTo>
                  <a:pt x="494957" y="54651"/>
                </a:lnTo>
                <a:lnTo>
                  <a:pt x="495311" y="51831"/>
                </a:lnTo>
                <a:lnTo>
                  <a:pt x="495494" y="48992"/>
                </a:lnTo>
                <a:lnTo>
                  <a:pt x="495506" y="42883"/>
                </a:lnTo>
                <a:lnTo>
                  <a:pt x="495213" y="39743"/>
                </a:lnTo>
                <a:lnTo>
                  <a:pt x="494792" y="36667"/>
                </a:lnTo>
                <a:lnTo>
                  <a:pt x="543888" y="36667"/>
                </a:lnTo>
                <a:lnTo>
                  <a:pt x="543888" y="54651"/>
                </a:lnTo>
                <a:close/>
              </a:path>
              <a:path w="755015" h="92075">
                <a:moveTo>
                  <a:pt x="554711" y="89890"/>
                </a:moveTo>
                <a:lnTo>
                  <a:pt x="478583" y="89890"/>
                </a:lnTo>
                <a:lnTo>
                  <a:pt x="483723" y="84664"/>
                </a:lnTo>
                <a:lnTo>
                  <a:pt x="487809" y="78498"/>
                </a:lnTo>
                <a:lnTo>
                  <a:pt x="490618" y="71727"/>
                </a:lnTo>
                <a:lnTo>
                  <a:pt x="554711" y="71727"/>
                </a:lnTo>
                <a:lnTo>
                  <a:pt x="554711" y="89890"/>
                </a:lnTo>
                <a:close/>
              </a:path>
              <a:path w="755015" h="92075">
                <a:moveTo>
                  <a:pt x="214952" y="91893"/>
                </a:moveTo>
                <a:lnTo>
                  <a:pt x="196331" y="88347"/>
                </a:lnTo>
                <a:lnTo>
                  <a:pt x="181643" y="78620"/>
                </a:lnTo>
                <a:lnTo>
                  <a:pt x="172009" y="64077"/>
                </a:lnTo>
                <a:lnTo>
                  <a:pt x="168549" y="46086"/>
                </a:lnTo>
                <a:lnTo>
                  <a:pt x="172009" y="28052"/>
                </a:lnTo>
                <a:lnTo>
                  <a:pt x="181643" y="13413"/>
                </a:lnTo>
                <a:lnTo>
                  <a:pt x="196331" y="3589"/>
                </a:lnTo>
                <a:lnTo>
                  <a:pt x="214952" y="0"/>
                </a:lnTo>
                <a:lnTo>
                  <a:pt x="233576" y="3566"/>
                </a:lnTo>
                <a:lnTo>
                  <a:pt x="248268" y="13351"/>
                </a:lnTo>
                <a:lnTo>
                  <a:pt x="251614" y="18429"/>
                </a:lnTo>
                <a:lnTo>
                  <a:pt x="214952" y="18429"/>
                </a:lnTo>
                <a:lnTo>
                  <a:pt x="204762" y="20496"/>
                </a:lnTo>
                <a:lnTo>
                  <a:pt x="196765" y="26246"/>
                </a:lnTo>
                <a:lnTo>
                  <a:pt x="191541" y="35002"/>
                </a:lnTo>
                <a:lnTo>
                  <a:pt x="189670" y="46086"/>
                </a:lnTo>
                <a:lnTo>
                  <a:pt x="191541" y="57127"/>
                </a:lnTo>
                <a:lnTo>
                  <a:pt x="196765" y="65786"/>
                </a:lnTo>
                <a:lnTo>
                  <a:pt x="204762" y="71440"/>
                </a:lnTo>
                <a:lnTo>
                  <a:pt x="214952" y="73463"/>
                </a:lnTo>
                <a:lnTo>
                  <a:pt x="251686" y="73463"/>
                </a:lnTo>
                <a:lnTo>
                  <a:pt x="248268" y="78620"/>
                </a:lnTo>
                <a:lnTo>
                  <a:pt x="233576" y="88347"/>
                </a:lnTo>
                <a:lnTo>
                  <a:pt x="214952" y="91893"/>
                </a:lnTo>
                <a:close/>
              </a:path>
              <a:path w="755015" h="92075">
                <a:moveTo>
                  <a:pt x="251686" y="73463"/>
                </a:moveTo>
                <a:lnTo>
                  <a:pt x="214952" y="73463"/>
                </a:lnTo>
                <a:lnTo>
                  <a:pt x="225145" y="71417"/>
                </a:lnTo>
                <a:lnTo>
                  <a:pt x="233147" y="65724"/>
                </a:lnTo>
                <a:lnTo>
                  <a:pt x="238375" y="57057"/>
                </a:lnTo>
                <a:lnTo>
                  <a:pt x="240247" y="46086"/>
                </a:lnTo>
                <a:lnTo>
                  <a:pt x="238375" y="35002"/>
                </a:lnTo>
                <a:lnTo>
                  <a:pt x="233147" y="26246"/>
                </a:lnTo>
                <a:lnTo>
                  <a:pt x="225145" y="20496"/>
                </a:lnTo>
                <a:lnTo>
                  <a:pt x="214952" y="18429"/>
                </a:lnTo>
                <a:lnTo>
                  <a:pt x="251614" y="18429"/>
                </a:lnTo>
                <a:lnTo>
                  <a:pt x="257907" y="27982"/>
                </a:lnTo>
                <a:lnTo>
                  <a:pt x="261369" y="46086"/>
                </a:lnTo>
                <a:lnTo>
                  <a:pt x="257907" y="64077"/>
                </a:lnTo>
                <a:lnTo>
                  <a:pt x="251686" y="73463"/>
                </a:lnTo>
                <a:close/>
              </a:path>
              <a:path w="755015" h="92075">
                <a:moveTo>
                  <a:pt x="421102" y="89890"/>
                </a:moveTo>
                <a:lnTo>
                  <a:pt x="385891" y="89890"/>
                </a:lnTo>
                <a:lnTo>
                  <a:pt x="385891" y="2003"/>
                </a:lnTo>
                <a:lnTo>
                  <a:pt x="420260" y="2003"/>
                </a:lnTo>
                <a:lnTo>
                  <a:pt x="440090" y="5174"/>
                </a:lnTo>
                <a:lnTo>
                  <a:pt x="455607" y="14120"/>
                </a:lnTo>
                <a:lnTo>
                  <a:pt x="459584" y="19578"/>
                </a:lnTo>
                <a:lnTo>
                  <a:pt x="406247" y="19578"/>
                </a:lnTo>
                <a:lnTo>
                  <a:pt x="406247" y="72327"/>
                </a:lnTo>
                <a:lnTo>
                  <a:pt x="459886" y="72327"/>
                </a:lnTo>
                <a:lnTo>
                  <a:pt x="456033" y="77773"/>
                </a:lnTo>
                <a:lnTo>
                  <a:pt x="440806" y="86719"/>
                </a:lnTo>
                <a:lnTo>
                  <a:pt x="421102" y="89890"/>
                </a:lnTo>
                <a:close/>
              </a:path>
              <a:path w="755015" h="92075">
                <a:moveTo>
                  <a:pt x="459886" y="72327"/>
                </a:moveTo>
                <a:lnTo>
                  <a:pt x="419673" y="72327"/>
                </a:lnTo>
                <a:lnTo>
                  <a:pt x="431330" y="70436"/>
                </a:lnTo>
                <a:lnTo>
                  <a:pt x="440340" y="65086"/>
                </a:lnTo>
                <a:lnTo>
                  <a:pt x="446150" y="56761"/>
                </a:lnTo>
                <a:lnTo>
                  <a:pt x="448209" y="45946"/>
                </a:lnTo>
                <a:lnTo>
                  <a:pt x="446150" y="35133"/>
                </a:lnTo>
                <a:lnTo>
                  <a:pt x="440340" y="26813"/>
                </a:lnTo>
                <a:lnTo>
                  <a:pt x="431330" y="21467"/>
                </a:lnTo>
                <a:lnTo>
                  <a:pt x="419673" y="19578"/>
                </a:lnTo>
                <a:lnTo>
                  <a:pt x="459584" y="19578"/>
                </a:lnTo>
                <a:lnTo>
                  <a:pt x="465718" y="27994"/>
                </a:lnTo>
                <a:lnTo>
                  <a:pt x="469331" y="45946"/>
                </a:lnTo>
                <a:lnTo>
                  <a:pt x="465851" y="63899"/>
                </a:lnTo>
                <a:lnTo>
                  <a:pt x="459886" y="72327"/>
                </a:lnTo>
                <a:close/>
              </a:path>
              <a:path w="755015" h="92075">
                <a:moveTo>
                  <a:pt x="46835" y="91893"/>
                </a:moveTo>
                <a:lnTo>
                  <a:pt x="28355" y="88338"/>
                </a:lnTo>
                <a:lnTo>
                  <a:pt x="13495" y="78583"/>
                </a:lnTo>
                <a:lnTo>
                  <a:pt x="3595" y="63997"/>
                </a:lnTo>
                <a:lnTo>
                  <a:pt x="0" y="45933"/>
                </a:lnTo>
                <a:lnTo>
                  <a:pt x="3595" y="27896"/>
                </a:lnTo>
                <a:lnTo>
                  <a:pt x="13495" y="13310"/>
                </a:lnTo>
                <a:lnTo>
                  <a:pt x="28355" y="3555"/>
                </a:lnTo>
                <a:lnTo>
                  <a:pt x="46835" y="0"/>
                </a:lnTo>
                <a:lnTo>
                  <a:pt x="56071" y="877"/>
                </a:lnTo>
                <a:lnTo>
                  <a:pt x="64531" y="3420"/>
                </a:lnTo>
                <a:lnTo>
                  <a:pt x="72084" y="7494"/>
                </a:lnTo>
                <a:lnTo>
                  <a:pt x="78600" y="12966"/>
                </a:lnTo>
                <a:lnTo>
                  <a:pt x="72998" y="18569"/>
                </a:lnTo>
                <a:lnTo>
                  <a:pt x="47052" y="18569"/>
                </a:lnTo>
                <a:lnTo>
                  <a:pt x="36657" y="20661"/>
                </a:lnTo>
                <a:lnTo>
                  <a:pt x="28447" y="26427"/>
                </a:lnTo>
                <a:lnTo>
                  <a:pt x="23056" y="35105"/>
                </a:lnTo>
                <a:lnTo>
                  <a:pt x="21121" y="45946"/>
                </a:lnTo>
                <a:lnTo>
                  <a:pt x="23056" y="56768"/>
                </a:lnTo>
                <a:lnTo>
                  <a:pt x="28447" y="65459"/>
                </a:lnTo>
                <a:lnTo>
                  <a:pt x="36657" y="71238"/>
                </a:lnTo>
                <a:lnTo>
                  <a:pt x="47052" y="73336"/>
                </a:lnTo>
                <a:lnTo>
                  <a:pt x="75767" y="73336"/>
                </a:lnTo>
                <a:lnTo>
                  <a:pt x="79863" y="77433"/>
                </a:lnTo>
                <a:lnTo>
                  <a:pt x="73215" y="83515"/>
                </a:lnTo>
                <a:lnTo>
                  <a:pt x="65364" y="88061"/>
                </a:lnTo>
                <a:lnTo>
                  <a:pt x="56505" y="90908"/>
                </a:lnTo>
                <a:lnTo>
                  <a:pt x="46835" y="91893"/>
                </a:lnTo>
                <a:close/>
              </a:path>
              <a:path w="755015" h="92075">
                <a:moveTo>
                  <a:pt x="65480" y="26087"/>
                </a:moveTo>
                <a:lnTo>
                  <a:pt x="60261" y="21147"/>
                </a:lnTo>
                <a:lnTo>
                  <a:pt x="54275" y="18569"/>
                </a:lnTo>
                <a:lnTo>
                  <a:pt x="72998" y="18569"/>
                </a:lnTo>
                <a:lnTo>
                  <a:pt x="65480" y="26087"/>
                </a:lnTo>
                <a:close/>
              </a:path>
              <a:path w="755015" h="92075">
                <a:moveTo>
                  <a:pt x="75767" y="73336"/>
                </a:moveTo>
                <a:lnTo>
                  <a:pt x="55258" y="73336"/>
                </a:lnTo>
                <a:lnTo>
                  <a:pt x="61549" y="70196"/>
                </a:lnTo>
                <a:lnTo>
                  <a:pt x="66808" y="64376"/>
                </a:lnTo>
                <a:lnTo>
                  <a:pt x="75767" y="73336"/>
                </a:lnTo>
                <a:close/>
              </a:path>
              <a:path w="755015" h="92075">
                <a:moveTo>
                  <a:pt x="161096" y="89890"/>
                </a:moveTo>
                <a:lnTo>
                  <a:pt x="99517" y="89890"/>
                </a:lnTo>
                <a:lnTo>
                  <a:pt x="99517" y="2003"/>
                </a:lnTo>
                <a:lnTo>
                  <a:pt x="119873" y="2003"/>
                </a:lnTo>
                <a:lnTo>
                  <a:pt x="119873" y="72008"/>
                </a:lnTo>
                <a:lnTo>
                  <a:pt x="161096" y="72008"/>
                </a:lnTo>
                <a:lnTo>
                  <a:pt x="161096" y="89890"/>
                </a:lnTo>
                <a:close/>
              </a:path>
              <a:path w="755015" h="92075">
                <a:moveTo>
                  <a:pt x="598498" y="89890"/>
                </a:moveTo>
                <a:lnTo>
                  <a:pt x="578551" y="89890"/>
                </a:lnTo>
                <a:lnTo>
                  <a:pt x="578551" y="2003"/>
                </a:lnTo>
                <a:lnTo>
                  <a:pt x="619071" y="2003"/>
                </a:lnTo>
                <a:lnTo>
                  <a:pt x="626997" y="2513"/>
                </a:lnTo>
                <a:lnTo>
                  <a:pt x="652447" y="19169"/>
                </a:lnTo>
                <a:lnTo>
                  <a:pt x="598498" y="19169"/>
                </a:lnTo>
                <a:lnTo>
                  <a:pt x="598498" y="45563"/>
                </a:lnTo>
                <a:lnTo>
                  <a:pt x="650834" y="45563"/>
                </a:lnTo>
                <a:lnTo>
                  <a:pt x="649377" y="48842"/>
                </a:lnTo>
                <a:lnTo>
                  <a:pt x="642510" y="55620"/>
                </a:lnTo>
                <a:lnTo>
                  <a:pt x="631680" y="60317"/>
                </a:lnTo>
                <a:lnTo>
                  <a:pt x="633228" y="62143"/>
                </a:lnTo>
                <a:lnTo>
                  <a:pt x="598498" y="62143"/>
                </a:lnTo>
                <a:lnTo>
                  <a:pt x="598498" y="89890"/>
                </a:lnTo>
                <a:close/>
              </a:path>
              <a:path w="755015" h="92075">
                <a:moveTo>
                  <a:pt x="650834" y="45563"/>
                </a:moveTo>
                <a:lnTo>
                  <a:pt x="623244" y="45563"/>
                </a:lnTo>
                <a:lnTo>
                  <a:pt x="626958" y="44376"/>
                </a:lnTo>
                <a:lnTo>
                  <a:pt x="632216" y="39858"/>
                </a:lnTo>
                <a:lnTo>
                  <a:pt x="633684" y="36310"/>
                </a:lnTo>
                <a:lnTo>
                  <a:pt x="633684" y="28435"/>
                </a:lnTo>
                <a:lnTo>
                  <a:pt x="632127" y="24811"/>
                </a:lnTo>
                <a:lnTo>
                  <a:pt x="627111" y="20395"/>
                </a:lnTo>
                <a:lnTo>
                  <a:pt x="623283" y="19169"/>
                </a:lnTo>
                <a:lnTo>
                  <a:pt x="652447" y="19169"/>
                </a:lnTo>
                <a:lnTo>
                  <a:pt x="654027" y="22743"/>
                </a:lnTo>
                <a:lnTo>
                  <a:pt x="653993" y="32315"/>
                </a:lnTo>
                <a:lnTo>
                  <a:pt x="652981" y="40731"/>
                </a:lnTo>
                <a:lnTo>
                  <a:pt x="650834" y="45563"/>
                </a:lnTo>
                <a:close/>
              </a:path>
              <a:path w="755015" h="92075">
                <a:moveTo>
                  <a:pt x="656758" y="89890"/>
                </a:moveTo>
                <a:lnTo>
                  <a:pt x="633058" y="89890"/>
                </a:lnTo>
                <a:lnTo>
                  <a:pt x="609703" y="62143"/>
                </a:lnTo>
                <a:lnTo>
                  <a:pt x="633228" y="62143"/>
                </a:lnTo>
                <a:lnTo>
                  <a:pt x="656758" y="89890"/>
                </a:lnTo>
                <a:close/>
              </a:path>
              <a:path w="755015" h="92075">
                <a:moveTo>
                  <a:pt x="682168" y="89890"/>
                </a:moveTo>
                <a:lnTo>
                  <a:pt x="661582" y="89890"/>
                </a:lnTo>
                <a:lnTo>
                  <a:pt x="698682" y="2003"/>
                </a:lnTo>
                <a:lnTo>
                  <a:pt x="716920" y="2003"/>
                </a:lnTo>
                <a:lnTo>
                  <a:pt x="726670" y="24849"/>
                </a:lnTo>
                <a:lnTo>
                  <a:pt x="707999" y="24849"/>
                </a:lnTo>
                <a:lnTo>
                  <a:pt x="695772" y="55646"/>
                </a:lnTo>
                <a:lnTo>
                  <a:pt x="739813" y="55646"/>
                </a:lnTo>
                <a:lnTo>
                  <a:pt x="746769" y="71945"/>
                </a:lnTo>
                <a:lnTo>
                  <a:pt x="689302" y="71945"/>
                </a:lnTo>
                <a:lnTo>
                  <a:pt x="682168" y="89890"/>
                </a:lnTo>
                <a:close/>
              </a:path>
              <a:path w="755015" h="92075">
                <a:moveTo>
                  <a:pt x="739813" y="55646"/>
                </a:moveTo>
                <a:lnTo>
                  <a:pt x="720238" y="55646"/>
                </a:lnTo>
                <a:lnTo>
                  <a:pt x="707999" y="24849"/>
                </a:lnTo>
                <a:lnTo>
                  <a:pt x="726670" y="24849"/>
                </a:lnTo>
                <a:lnTo>
                  <a:pt x="739813" y="55646"/>
                </a:lnTo>
                <a:close/>
              </a:path>
              <a:path w="755015" h="92075">
                <a:moveTo>
                  <a:pt x="754428" y="89890"/>
                </a:moveTo>
                <a:lnTo>
                  <a:pt x="733830" y="89890"/>
                </a:lnTo>
                <a:lnTo>
                  <a:pt x="726708" y="71945"/>
                </a:lnTo>
                <a:lnTo>
                  <a:pt x="746769" y="71945"/>
                </a:lnTo>
                <a:lnTo>
                  <a:pt x="754428" y="89890"/>
                </a:lnTo>
                <a:close/>
              </a:path>
              <a:path w="755015" h="92075">
                <a:moveTo>
                  <a:pt x="320931" y="91893"/>
                </a:moveTo>
                <a:lnTo>
                  <a:pt x="304784" y="88983"/>
                </a:lnTo>
                <a:lnTo>
                  <a:pt x="292282" y="80671"/>
                </a:lnTo>
                <a:lnTo>
                  <a:pt x="284207" y="67588"/>
                </a:lnTo>
                <a:lnTo>
                  <a:pt x="281342" y="50362"/>
                </a:lnTo>
                <a:lnTo>
                  <a:pt x="281342" y="2003"/>
                </a:lnTo>
                <a:lnTo>
                  <a:pt x="301685" y="2003"/>
                </a:lnTo>
                <a:lnTo>
                  <a:pt x="301685" y="51141"/>
                </a:lnTo>
                <a:lnTo>
                  <a:pt x="303113" y="60503"/>
                </a:lnTo>
                <a:lnTo>
                  <a:pt x="307096" y="67524"/>
                </a:lnTo>
                <a:lnTo>
                  <a:pt x="313186" y="71934"/>
                </a:lnTo>
                <a:lnTo>
                  <a:pt x="320931" y="73463"/>
                </a:lnTo>
                <a:lnTo>
                  <a:pt x="354028" y="73463"/>
                </a:lnTo>
                <a:lnTo>
                  <a:pt x="349579" y="80671"/>
                </a:lnTo>
                <a:lnTo>
                  <a:pt x="337077" y="88983"/>
                </a:lnTo>
                <a:lnTo>
                  <a:pt x="320931" y="91893"/>
                </a:lnTo>
                <a:close/>
              </a:path>
              <a:path w="755015" h="92075">
                <a:moveTo>
                  <a:pt x="354028" y="73463"/>
                </a:moveTo>
                <a:lnTo>
                  <a:pt x="320931" y="73463"/>
                </a:lnTo>
                <a:lnTo>
                  <a:pt x="328674" y="71934"/>
                </a:lnTo>
                <a:lnTo>
                  <a:pt x="334759" y="67524"/>
                </a:lnTo>
                <a:lnTo>
                  <a:pt x="338738" y="60503"/>
                </a:lnTo>
                <a:lnTo>
                  <a:pt x="340163" y="51141"/>
                </a:lnTo>
                <a:lnTo>
                  <a:pt x="340163" y="2003"/>
                </a:lnTo>
                <a:lnTo>
                  <a:pt x="360519" y="2003"/>
                </a:lnTo>
                <a:lnTo>
                  <a:pt x="360519" y="50362"/>
                </a:lnTo>
                <a:lnTo>
                  <a:pt x="357654" y="67588"/>
                </a:lnTo>
                <a:lnTo>
                  <a:pt x="354028" y="73463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707876" y="3547364"/>
            <a:ext cx="1651635" cy="582930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25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00" spc="10">
                <a:solidFill>
                  <a:srgbClr val="A4D65D"/>
                </a:solidFill>
                <a:latin typeface="Trebuchet MS"/>
                <a:cs typeface="Trebuchet MS"/>
              </a:rPr>
              <a:t>$12.8B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000" spc="-15">
                <a:solidFill>
                  <a:srgbClr val="A4D65D"/>
                </a:solidFill>
                <a:latin typeface="Trebuchet MS"/>
                <a:cs typeface="Trebuchet MS"/>
              </a:rPr>
              <a:t>Analyti</a:t>
            </a:r>
            <a:r>
              <a:rPr dirty="0" sz="1000" spc="-10">
                <a:solidFill>
                  <a:srgbClr val="A4D65D"/>
                </a:solidFill>
                <a:latin typeface="Trebuchet MS"/>
                <a:cs typeface="Trebuchet MS"/>
              </a:rPr>
              <a:t>c</a:t>
            </a:r>
            <a:r>
              <a:rPr dirty="0" sz="1000" spc="-55">
                <a:solidFill>
                  <a:srgbClr val="A4D65D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A4D65D"/>
                </a:solidFill>
                <a:latin typeface="Trebuchet MS"/>
                <a:cs typeface="Trebuchet MS"/>
              </a:rPr>
              <a:t>Dat</a:t>
            </a:r>
            <a:r>
              <a:rPr dirty="0" sz="1000">
                <a:solidFill>
                  <a:srgbClr val="A4D65D"/>
                </a:solidFill>
                <a:latin typeface="Trebuchet MS"/>
                <a:cs typeface="Trebuchet MS"/>
              </a:rPr>
              <a:t>a</a:t>
            </a:r>
            <a:r>
              <a:rPr dirty="0" sz="1000" spc="-60">
                <a:solidFill>
                  <a:srgbClr val="A4D65D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A4D65D"/>
                </a:solidFill>
                <a:latin typeface="Trebuchet MS"/>
                <a:cs typeface="Trebuchet MS"/>
              </a:rPr>
              <a:t>Platforms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7876" y="3164564"/>
            <a:ext cx="1651635" cy="333375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889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dirty="0" sz="1000" spc="5">
                <a:solidFill>
                  <a:srgbClr val="305868"/>
                </a:solidFill>
                <a:latin typeface="Trebuchet MS"/>
                <a:cs typeface="Trebuchet MS"/>
              </a:rPr>
              <a:t>$4.9B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000" spc="-15">
                <a:solidFill>
                  <a:srgbClr val="305868"/>
                </a:solidFill>
                <a:latin typeface="Trebuchet MS"/>
                <a:cs typeface="Trebuchet MS"/>
              </a:rPr>
              <a:t>Non-Relationa</a:t>
            </a:r>
            <a:r>
              <a:rPr dirty="0" sz="1000" spc="-5">
                <a:solidFill>
                  <a:srgbClr val="305868"/>
                </a:solidFill>
                <a:latin typeface="Trebuchet MS"/>
                <a:cs typeface="Trebuchet MS"/>
              </a:rPr>
              <a:t>l</a:t>
            </a:r>
            <a:r>
              <a:rPr dirty="0" sz="1000" spc="-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305868"/>
                </a:solidFill>
                <a:latin typeface="Trebuchet MS"/>
                <a:cs typeface="Trebuchet MS"/>
              </a:rPr>
              <a:t>DataS</a:t>
            </a:r>
            <a:r>
              <a:rPr dirty="0" sz="1000" spc="-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000" spc="-15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000" spc="-2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000" spc="-2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07876" y="2372862"/>
            <a:ext cx="1651635" cy="317500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6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5">
                <a:solidFill>
                  <a:srgbClr val="FF8300"/>
                </a:solidFill>
                <a:latin typeface="Trebuchet MS"/>
                <a:cs typeface="Trebuchet MS"/>
              </a:rPr>
              <a:t>$1.8B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000" spc="-10">
                <a:solidFill>
                  <a:srgbClr val="FF8300"/>
                </a:solidFill>
                <a:latin typeface="Trebuchet MS"/>
                <a:cs typeface="Trebuchet MS"/>
              </a:rPr>
              <a:t>St</a:t>
            </a:r>
            <a:r>
              <a:rPr dirty="0" sz="1000" spc="-15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1000" spc="5">
                <a:solidFill>
                  <a:srgbClr val="FF8300"/>
                </a:solidFill>
                <a:latin typeface="Trebuchet MS"/>
                <a:cs typeface="Trebuchet MS"/>
              </a:rPr>
              <a:t>eamin</a:t>
            </a:r>
            <a:r>
              <a:rPr dirty="0" sz="1000" spc="10">
                <a:solidFill>
                  <a:srgbClr val="FF8300"/>
                </a:solidFill>
                <a:latin typeface="Trebuchet MS"/>
                <a:cs typeface="Trebuchet MS"/>
              </a:rPr>
              <a:t>g</a:t>
            </a:r>
            <a:r>
              <a:rPr dirty="0" sz="1000" spc="-6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FF8300"/>
                </a:solidFill>
                <a:latin typeface="Trebuchet MS"/>
                <a:cs typeface="Trebuchet MS"/>
              </a:rPr>
              <a:t>Analytics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07876" y="2739763"/>
            <a:ext cx="1651635" cy="375285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1000" spc="5">
                <a:solidFill>
                  <a:srgbClr val="00A3AE"/>
                </a:solidFill>
                <a:latin typeface="Trebuchet MS"/>
                <a:cs typeface="Trebuchet MS"/>
              </a:rPr>
              <a:t>$7.1B</a:t>
            </a:r>
            <a:endParaRPr sz="1000">
              <a:latin typeface="Trebuchet MS"/>
              <a:cs typeface="Trebuchet MS"/>
            </a:endParaRPr>
          </a:p>
          <a:p>
            <a:pPr algn="ctr" marL="29845">
              <a:lnSpc>
                <a:spcPct val="100000"/>
              </a:lnSpc>
            </a:pPr>
            <a:r>
              <a:rPr dirty="0" sz="1000" spc="30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000" spc="15">
                <a:solidFill>
                  <a:srgbClr val="00A3AE"/>
                </a:solidFill>
                <a:latin typeface="Trebuchet MS"/>
                <a:cs typeface="Trebuchet MS"/>
              </a:rPr>
              <a:t>I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114">
                <a:solidFill>
                  <a:srgbClr val="00A3AE"/>
                </a:solidFill>
                <a:latin typeface="Trebuchet MS"/>
                <a:cs typeface="Trebuchet MS"/>
              </a:rPr>
              <a:t>/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105">
                <a:solidFill>
                  <a:srgbClr val="00A3AE"/>
                </a:solidFill>
                <a:latin typeface="Trebuchet MS"/>
                <a:cs typeface="Trebuchet MS"/>
              </a:rPr>
              <a:t>M</a:t>
            </a:r>
            <a:r>
              <a:rPr dirty="0" sz="1000" spc="80">
                <a:solidFill>
                  <a:srgbClr val="00A3AE"/>
                </a:solidFill>
                <a:latin typeface="Trebuchet MS"/>
                <a:cs typeface="Trebuchet MS"/>
              </a:rPr>
              <a:t>L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114">
                <a:solidFill>
                  <a:srgbClr val="00A3AE"/>
                </a:solidFill>
                <a:latin typeface="Trebuchet MS"/>
                <a:cs typeface="Trebuchet MS"/>
              </a:rPr>
              <a:t>/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Dat</a:t>
            </a: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00A3AE"/>
                </a:solidFill>
                <a:latin typeface="Trebuchet MS"/>
                <a:cs typeface="Trebuchet MS"/>
              </a:rPr>
              <a:t>Science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6577" y="4206687"/>
            <a:ext cx="2114550" cy="0"/>
          </a:xfrm>
          <a:custGeom>
            <a:avLst/>
            <a:gdLst/>
            <a:ahLst/>
            <a:cxnLst/>
            <a:rect l="l" t="t" r="r" b="b"/>
            <a:pathLst>
              <a:path w="2114550" h="0">
                <a:moveTo>
                  <a:pt x="0" y="0"/>
                </a:moveTo>
                <a:lnTo>
                  <a:pt x="2114099" y="0"/>
                </a:lnTo>
              </a:path>
            </a:pathLst>
          </a:custGeom>
          <a:ln w="19049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907376" y="4239401"/>
            <a:ext cx="1252855" cy="317500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dirty="0" sz="1400" spc="45">
                <a:solidFill>
                  <a:srgbClr val="305868"/>
                </a:solidFill>
                <a:latin typeface="Trebuchet MS"/>
                <a:cs typeface="Trebuchet MS"/>
              </a:rPr>
              <a:t>2019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81449" y="4239401"/>
            <a:ext cx="1252855" cy="317500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787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20"/>
              </a:spcBef>
            </a:pPr>
            <a:r>
              <a:rPr dirty="0" sz="1400" spc="45">
                <a:solidFill>
                  <a:srgbClr val="305868"/>
                </a:solidFill>
                <a:latin typeface="Trebuchet MS"/>
                <a:cs typeface="Trebuchet MS"/>
              </a:rPr>
              <a:t>2023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0500" y="3164564"/>
            <a:ext cx="1651635" cy="965835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dirty="0" sz="1000" spc="10">
                <a:solidFill>
                  <a:srgbClr val="A4D65D"/>
                </a:solidFill>
                <a:latin typeface="Trebuchet MS"/>
                <a:cs typeface="Trebuchet MS"/>
              </a:rPr>
              <a:t>$18.5B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000" spc="-15">
                <a:solidFill>
                  <a:srgbClr val="A4D65D"/>
                </a:solidFill>
                <a:latin typeface="Trebuchet MS"/>
                <a:cs typeface="Trebuchet MS"/>
              </a:rPr>
              <a:t>Analyti</a:t>
            </a:r>
            <a:r>
              <a:rPr dirty="0" sz="1000" spc="-10">
                <a:solidFill>
                  <a:srgbClr val="A4D65D"/>
                </a:solidFill>
                <a:latin typeface="Trebuchet MS"/>
                <a:cs typeface="Trebuchet MS"/>
              </a:rPr>
              <a:t>c</a:t>
            </a:r>
            <a:r>
              <a:rPr dirty="0" sz="1000" spc="-55">
                <a:solidFill>
                  <a:srgbClr val="A4D65D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A4D65D"/>
                </a:solidFill>
                <a:latin typeface="Trebuchet MS"/>
                <a:cs typeface="Trebuchet MS"/>
              </a:rPr>
              <a:t>Dat</a:t>
            </a:r>
            <a:r>
              <a:rPr dirty="0" sz="1000">
                <a:solidFill>
                  <a:srgbClr val="A4D65D"/>
                </a:solidFill>
                <a:latin typeface="Trebuchet MS"/>
                <a:cs typeface="Trebuchet MS"/>
              </a:rPr>
              <a:t>a</a:t>
            </a:r>
            <a:r>
              <a:rPr dirty="0" sz="1000" spc="-60">
                <a:solidFill>
                  <a:srgbClr val="A4D65D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A4D65D"/>
                </a:solidFill>
                <a:latin typeface="Trebuchet MS"/>
                <a:cs typeface="Trebuchet MS"/>
              </a:rPr>
              <a:t>Platforms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50500" y="2478920"/>
            <a:ext cx="1651635" cy="636905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 algn="ctr" marL="70485">
              <a:lnSpc>
                <a:spcPct val="100000"/>
              </a:lnSpc>
            </a:pPr>
            <a:r>
              <a:rPr dirty="0" sz="1000" spc="10">
                <a:solidFill>
                  <a:srgbClr val="305868"/>
                </a:solidFill>
                <a:latin typeface="Trebuchet MS"/>
                <a:cs typeface="Trebuchet MS"/>
              </a:rPr>
              <a:t>$12.0B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000" spc="-15">
                <a:solidFill>
                  <a:srgbClr val="305868"/>
                </a:solidFill>
                <a:latin typeface="Trebuchet MS"/>
                <a:cs typeface="Trebuchet MS"/>
              </a:rPr>
              <a:t>Non-Relationa</a:t>
            </a:r>
            <a:r>
              <a:rPr dirty="0" sz="1000" spc="-5">
                <a:solidFill>
                  <a:srgbClr val="305868"/>
                </a:solidFill>
                <a:latin typeface="Trebuchet MS"/>
                <a:cs typeface="Trebuchet MS"/>
              </a:rPr>
              <a:t>l</a:t>
            </a:r>
            <a:r>
              <a:rPr dirty="0" sz="1000" spc="-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000">
                <a:solidFill>
                  <a:srgbClr val="305868"/>
                </a:solidFill>
                <a:latin typeface="Trebuchet MS"/>
                <a:cs typeface="Trebuchet MS"/>
              </a:rPr>
              <a:t>DataS</a:t>
            </a:r>
            <a:r>
              <a:rPr dirty="0" sz="1000" spc="-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000" spc="-15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000" spc="-2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000" spc="-2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50500" y="1108181"/>
            <a:ext cx="1651635" cy="375285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2984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235"/>
              </a:spcBef>
            </a:pPr>
            <a:r>
              <a:rPr dirty="0" sz="1000" spc="5">
                <a:solidFill>
                  <a:srgbClr val="FF8300"/>
                </a:solidFill>
                <a:latin typeface="Trebuchet MS"/>
                <a:cs typeface="Trebuchet MS"/>
              </a:rPr>
              <a:t>$4.9B</a:t>
            </a:r>
            <a:endParaRPr sz="10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1000" spc="-10">
                <a:solidFill>
                  <a:srgbClr val="FF8300"/>
                </a:solidFill>
                <a:latin typeface="Trebuchet MS"/>
                <a:cs typeface="Trebuchet MS"/>
              </a:rPr>
              <a:t>St</a:t>
            </a:r>
            <a:r>
              <a:rPr dirty="0" sz="1000" spc="-15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1000" spc="5">
                <a:solidFill>
                  <a:srgbClr val="FF8300"/>
                </a:solidFill>
                <a:latin typeface="Trebuchet MS"/>
                <a:cs typeface="Trebuchet MS"/>
              </a:rPr>
              <a:t>eamin</a:t>
            </a:r>
            <a:r>
              <a:rPr dirty="0" sz="1000" spc="10">
                <a:solidFill>
                  <a:srgbClr val="FF8300"/>
                </a:solidFill>
                <a:latin typeface="Trebuchet MS"/>
                <a:cs typeface="Trebuchet MS"/>
              </a:rPr>
              <a:t>g</a:t>
            </a:r>
            <a:r>
              <a:rPr dirty="0" sz="1000" spc="-6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FF8300"/>
                </a:solidFill>
                <a:latin typeface="Trebuchet MS"/>
                <a:cs typeface="Trebuchet MS"/>
              </a:rPr>
              <a:t>Analytics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36225" y="4206687"/>
            <a:ext cx="2114550" cy="0"/>
          </a:xfrm>
          <a:custGeom>
            <a:avLst/>
            <a:gdLst/>
            <a:ahLst/>
            <a:cxnLst/>
            <a:rect l="l" t="t" r="r" b="b"/>
            <a:pathLst>
              <a:path w="2114550" h="0">
                <a:moveTo>
                  <a:pt x="0" y="0"/>
                </a:moveTo>
                <a:lnTo>
                  <a:pt x="2114099" y="0"/>
                </a:lnTo>
              </a:path>
            </a:pathLst>
          </a:custGeom>
          <a:ln w="19049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052249" y="1532579"/>
            <a:ext cx="1651635" cy="897255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1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000" spc="10">
                <a:solidFill>
                  <a:srgbClr val="00A3AE"/>
                </a:solidFill>
                <a:latin typeface="Trebuchet MS"/>
                <a:cs typeface="Trebuchet MS"/>
              </a:rPr>
              <a:t>$17.4B</a:t>
            </a:r>
            <a:endParaRPr sz="1000">
              <a:latin typeface="Trebuchet MS"/>
              <a:cs typeface="Trebuchet MS"/>
            </a:endParaRPr>
          </a:p>
          <a:p>
            <a:pPr algn="ctr" marL="29845">
              <a:lnSpc>
                <a:spcPct val="100000"/>
              </a:lnSpc>
            </a:pPr>
            <a:r>
              <a:rPr dirty="0" sz="1000" spc="30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000" spc="15">
                <a:solidFill>
                  <a:srgbClr val="00A3AE"/>
                </a:solidFill>
                <a:latin typeface="Trebuchet MS"/>
                <a:cs typeface="Trebuchet MS"/>
              </a:rPr>
              <a:t>I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114">
                <a:solidFill>
                  <a:srgbClr val="00A3AE"/>
                </a:solidFill>
                <a:latin typeface="Trebuchet MS"/>
                <a:cs typeface="Trebuchet MS"/>
              </a:rPr>
              <a:t>/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105">
                <a:solidFill>
                  <a:srgbClr val="00A3AE"/>
                </a:solidFill>
                <a:latin typeface="Trebuchet MS"/>
                <a:cs typeface="Trebuchet MS"/>
              </a:rPr>
              <a:t>M</a:t>
            </a:r>
            <a:r>
              <a:rPr dirty="0" sz="1000" spc="80">
                <a:solidFill>
                  <a:srgbClr val="00A3AE"/>
                </a:solidFill>
                <a:latin typeface="Trebuchet MS"/>
                <a:cs typeface="Trebuchet MS"/>
              </a:rPr>
              <a:t>L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114">
                <a:solidFill>
                  <a:srgbClr val="00A3AE"/>
                </a:solidFill>
                <a:latin typeface="Trebuchet MS"/>
                <a:cs typeface="Trebuchet MS"/>
              </a:rPr>
              <a:t>/</a:t>
            </a:r>
            <a:r>
              <a:rPr dirty="0" sz="10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-5">
                <a:solidFill>
                  <a:srgbClr val="00A3AE"/>
                </a:solidFill>
                <a:latin typeface="Trebuchet MS"/>
                <a:cs typeface="Trebuchet MS"/>
              </a:rPr>
              <a:t>Dat</a:t>
            </a: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000" spc="-6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00A3AE"/>
                </a:solidFill>
                <a:latin typeface="Trebuchet MS"/>
                <a:cs typeface="Trebuchet MS"/>
              </a:rPr>
              <a:t>Science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21</a:t>
            </a:fld>
          </a:p>
        </p:txBody>
      </p:sp>
      <p:sp>
        <p:nvSpPr>
          <p:cNvPr id="16" name="object 16"/>
          <p:cNvSpPr txBox="1"/>
          <p:nvPr/>
        </p:nvSpPr>
        <p:spPr>
          <a:xfrm>
            <a:off x="6105623" y="617325"/>
            <a:ext cx="2697480" cy="2930525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75565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95"/>
              </a:spcBef>
            </a:pPr>
            <a:r>
              <a:rPr dirty="0" sz="2000" spc="-15">
                <a:solidFill>
                  <a:srgbClr val="305868"/>
                </a:solidFill>
                <a:latin typeface="Trebuchet MS"/>
                <a:cs typeface="Trebuchet MS"/>
              </a:rPr>
              <a:t>Outlook</a:t>
            </a:r>
            <a:endParaRPr sz="2000">
              <a:latin typeface="Trebuchet MS"/>
              <a:cs typeface="Trebuchet MS"/>
            </a:endParaRPr>
          </a:p>
          <a:p>
            <a:pPr marL="318135" marR="92710">
              <a:lnSpc>
                <a:spcPct val="100000"/>
              </a:lnSpc>
              <a:spcBef>
                <a:spcPts val="1030"/>
              </a:spcBef>
            </a:pPr>
            <a:r>
              <a:rPr dirty="0" sz="1200" spc="-20">
                <a:solidFill>
                  <a:srgbClr val="305868"/>
                </a:solidFill>
                <a:latin typeface="Trebuchet MS"/>
                <a:cs typeface="Trebuchet MS"/>
              </a:rPr>
              <a:t>Publi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c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clou</a:t>
            </a:r>
            <a:r>
              <a:rPr dirty="0" sz="1200" spc="-10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10">
                <a:solidFill>
                  <a:srgbClr val="305868"/>
                </a:solidFill>
                <a:latin typeface="Trebuchet MS"/>
                <a:cs typeface="Trebuchet MS"/>
              </a:rPr>
              <a:t>sha</a:t>
            </a: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-35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70">
                <a:solidFill>
                  <a:srgbClr val="305868"/>
                </a:solidFill>
                <a:latin typeface="Trebuchet MS"/>
                <a:cs typeface="Trebuchet MS"/>
              </a:rPr>
              <a:t>wil</a:t>
            </a:r>
            <a:r>
              <a:rPr dirty="0" sz="1200" spc="-45">
                <a:solidFill>
                  <a:srgbClr val="305868"/>
                </a:solidFill>
                <a:latin typeface="Trebuchet MS"/>
                <a:cs typeface="Trebuchet MS"/>
              </a:rPr>
              <a:t>l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305868"/>
                </a:solidFill>
                <a:latin typeface="Trebuchet MS"/>
                <a:cs typeface="Trebuchet MS"/>
              </a:rPr>
              <a:t>inc</a:t>
            </a:r>
            <a:r>
              <a:rPr dirty="0" sz="1200" spc="-4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5">
                <a:solidFill>
                  <a:srgbClr val="305868"/>
                </a:solidFill>
                <a:latin typeface="Trebuchet MS"/>
                <a:cs typeface="Trebuchet MS"/>
              </a:rPr>
              <a:t>ease  </a:t>
            </a:r>
            <a:r>
              <a:rPr dirty="0" sz="1200" spc="-60">
                <a:solidFill>
                  <a:srgbClr val="305868"/>
                </a:solidFill>
                <a:latin typeface="Trebuchet MS"/>
                <a:cs typeface="Trebuchet MS"/>
              </a:rPr>
              <a:t>f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30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200" spc="55">
                <a:solidFill>
                  <a:srgbClr val="305868"/>
                </a:solidFill>
                <a:latin typeface="Trebuchet MS"/>
                <a:cs typeface="Trebuchet MS"/>
              </a:rPr>
              <a:t>m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305868"/>
                </a:solidFill>
                <a:latin typeface="Trebuchet MS"/>
                <a:cs typeface="Trebuchet MS"/>
              </a:rPr>
              <a:t>25</a:t>
            </a:r>
            <a:r>
              <a:rPr dirty="0" sz="1200" spc="85">
                <a:solidFill>
                  <a:srgbClr val="305868"/>
                </a:solidFill>
                <a:latin typeface="Trebuchet MS"/>
                <a:cs typeface="Trebuchet MS"/>
              </a:rPr>
              <a:t>%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1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25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70">
                <a:solidFill>
                  <a:srgbClr val="305868"/>
                </a:solidFill>
                <a:latin typeface="Trebuchet MS"/>
                <a:cs typeface="Trebuchet MS"/>
              </a:rPr>
              <a:t>50</a:t>
            </a:r>
            <a:r>
              <a:rPr dirty="0" sz="1200" spc="85">
                <a:solidFill>
                  <a:srgbClr val="305868"/>
                </a:solidFill>
                <a:latin typeface="Trebuchet MS"/>
                <a:cs typeface="Trebuchet MS"/>
              </a:rPr>
              <a:t>%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20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200" spc="-10">
                <a:solidFill>
                  <a:srgbClr val="305868"/>
                </a:solidFill>
                <a:latin typeface="Trebuchet MS"/>
                <a:cs typeface="Trebuchet MS"/>
              </a:rPr>
              <a:t>f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305868"/>
                </a:solidFill>
                <a:latin typeface="Trebuchet MS"/>
                <a:cs typeface="Trebuchet MS"/>
              </a:rPr>
              <a:t>mar</a:t>
            </a:r>
            <a:r>
              <a:rPr dirty="0" sz="1200" spc="-20">
                <a:solidFill>
                  <a:srgbClr val="305868"/>
                </a:solidFill>
                <a:latin typeface="Trebuchet MS"/>
                <a:cs typeface="Trebuchet MS"/>
              </a:rPr>
              <a:t>k</a:t>
            </a:r>
            <a:r>
              <a:rPr dirty="0" sz="1200" spc="-8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200" spc="-5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35">
                <a:solidFill>
                  <a:srgbClr val="305868"/>
                </a:solidFill>
                <a:latin typeface="Trebuchet MS"/>
                <a:cs typeface="Trebuchet MS"/>
              </a:rPr>
              <a:t>fo</a:t>
            </a:r>
            <a:r>
              <a:rPr dirty="0" sz="1200" spc="-2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5">
                <a:solidFill>
                  <a:srgbClr val="305868"/>
                </a:solidFill>
                <a:latin typeface="Trebuchet MS"/>
                <a:cs typeface="Trebuchet MS"/>
              </a:rPr>
              <a:t>Big  </a:t>
            </a:r>
            <a:r>
              <a:rPr dirty="0" sz="1200" spc="-10">
                <a:solidFill>
                  <a:srgbClr val="305868"/>
                </a:solidFill>
                <a:latin typeface="Trebuchet MS"/>
                <a:cs typeface="Trebuchet MS"/>
              </a:rPr>
              <a:t>Dat</a:t>
            </a:r>
            <a:r>
              <a:rPr dirty="0" sz="1200" spc="-5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10">
                <a:solidFill>
                  <a:srgbClr val="305868"/>
                </a:solidFill>
                <a:latin typeface="Trebuchet MS"/>
                <a:cs typeface="Trebuchet MS"/>
              </a:rPr>
              <a:t>&amp;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Analytics</a:t>
            </a:r>
            <a:endParaRPr sz="1200">
              <a:latin typeface="Trebuchet MS"/>
              <a:cs typeface="Trebuchet MS"/>
            </a:endParaRPr>
          </a:p>
          <a:p>
            <a:pPr marL="318135" marR="273685">
              <a:lnSpc>
                <a:spcPct val="100000"/>
              </a:lnSpc>
              <a:spcBef>
                <a:spcPts val="1000"/>
              </a:spcBef>
            </a:pPr>
            <a:r>
              <a:rPr dirty="0" sz="1200" spc="-5">
                <a:solidFill>
                  <a:srgbClr val="305868"/>
                </a:solidFill>
                <a:latin typeface="Trebuchet MS"/>
                <a:cs typeface="Trebuchet MS"/>
              </a:rPr>
              <a:t>Clou</a:t>
            </a: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305868"/>
                </a:solidFill>
                <a:latin typeface="Trebuchet MS"/>
                <a:cs typeface="Trebuchet MS"/>
              </a:rPr>
              <a:t>depl</a:t>
            </a:r>
            <a:r>
              <a:rPr dirty="0" sz="1200" spc="-35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yment</a:t>
            </a:r>
            <a:r>
              <a:rPr dirty="0" sz="1200" spc="5">
                <a:solidFill>
                  <a:srgbClr val="305868"/>
                </a:solidFill>
                <a:latin typeface="Trebuchet MS"/>
                <a:cs typeface="Trebuchet MS"/>
              </a:rPr>
              <a:t>s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305868"/>
                </a:solidFill>
                <a:latin typeface="Trebuchet MS"/>
                <a:cs typeface="Trebuchet MS"/>
              </a:rPr>
              <a:t>expecte</a:t>
            </a:r>
            <a:r>
              <a:rPr dirty="0" sz="1200" spc="-30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1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15">
                <a:solidFill>
                  <a:srgbClr val="305868"/>
                </a:solidFill>
                <a:latin typeface="Trebuchet MS"/>
                <a:cs typeface="Trebuchet MS"/>
              </a:rPr>
              <a:t>o  </a:t>
            </a: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grow</a:t>
            </a:r>
            <a:r>
              <a:rPr dirty="0" sz="1200" spc="-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75">
                <a:solidFill>
                  <a:srgbClr val="305868"/>
                </a:solidFill>
                <a:latin typeface="Trebuchet MS"/>
                <a:cs typeface="Trebuchet MS"/>
              </a:rPr>
              <a:t>35%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35">
                <a:solidFill>
                  <a:srgbClr val="305868"/>
                </a:solidFill>
                <a:latin typeface="Trebuchet MS"/>
                <a:cs typeface="Trebuchet MS"/>
              </a:rPr>
              <a:t>CAGR</a:t>
            </a:r>
            <a:endParaRPr sz="1200">
              <a:latin typeface="Trebuchet MS"/>
              <a:cs typeface="Trebuchet MS"/>
            </a:endParaRPr>
          </a:p>
          <a:p>
            <a:pPr marL="318135" marR="558800">
              <a:lnSpc>
                <a:spcPct val="100000"/>
              </a:lnSpc>
              <a:spcBef>
                <a:spcPts val="1000"/>
              </a:spcBef>
            </a:pPr>
            <a:r>
              <a:rPr dirty="0" sz="1200" spc="-40">
                <a:solidFill>
                  <a:srgbClr val="305868"/>
                </a:solidFill>
                <a:latin typeface="Trebuchet MS"/>
                <a:cs typeface="Trebuchet MS"/>
              </a:rPr>
              <a:t>On-p</a:t>
            </a:r>
            <a:r>
              <a:rPr dirty="0" sz="1200" spc="-4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20">
                <a:solidFill>
                  <a:srgbClr val="305868"/>
                </a:solidFill>
                <a:latin typeface="Trebuchet MS"/>
                <a:cs typeface="Trebuchet MS"/>
              </a:rPr>
              <a:t>emise</a:t>
            </a:r>
            <a:r>
              <a:rPr dirty="0" sz="1200" spc="20">
                <a:solidFill>
                  <a:srgbClr val="305868"/>
                </a:solidFill>
                <a:latin typeface="Trebuchet MS"/>
                <a:cs typeface="Trebuchet MS"/>
              </a:rPr>
              <a:t>s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305868"/>
                </a:solidFill>
                <a:latin typeface="Trebuchet MS"/>
                <a:cs typeface="Trebuchet MS"/>
              </a:rPr>
              <a:t>depl</a:t>
            </a:r>
            <a:r>
              <a:rPr dirty="0" sz="1200" spc="-35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yments  </a:t>
            </a:r>
            <a:r>
              <a:rPr dirty="0" sz="1200" spc="-30">
                <a:solidFill>
                  <a:srgbClr val="305868"/>
                </a:solidFill>
                <a:latin typeface="Trebuchet MS"/>
                <a:cs typeface="Trebuchet MS"/>
              </a:rPr>
              <a:t>expecte</a:t>
            </a:r>
            <a:r>
              <a:rPr dirty="0" sz="1200" spc="-30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1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25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305868"/>
                </a:solidFill>
                <a:latin typeface="Trebuchet MS"/>
                <a:cs typeface="Trebuchet MS"/>
              </a:rPr>
              <a:t>g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10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200" spc="20">
                <a:solidFill>
                  <a:srgbClr val="305868"/>
                </a:solidFill>
                <a:latin typeface="Trebuchet MS"/>
                <a:cs typeface="Trebuchet MS"/>
              </a:rPr>
              <a:t>w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85">
                <a:solidFill>
                  <a:srgbClr val="305868"/>
                </a:solidFill>
                <a:latin typeface="Trebuchet MS"/>
                <a:cs typeface="Trebuchet MS"/>
              </a:rPr>
              <a:t>9</a:t>
            </a:r>
            <a:r>
              <a:rPr dirty="0" sz="1200" spc="105">
                <a:solidFill>
                  <a:srgbClr val="305868"/>
                </a:solidFill>
                <a:latin typeface="Trebuchet MS"/>
                <a:cs typeface="Trebuchet MS"/>
              </a:rPr>
              <a:t>%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45">
                <a:solidFill>
                  <a:srgbClr val="305868"/>
                </a:solidFill>
                <a:latin typeface="Trebuchet MS"/>
                <a:cs typeface="Trebuchet MS"/>
              </a:rPr>
              <a:t>C</a:t>
            </a:r>
            <a:r>
              <a:rPr dirty="0" sz="1200" spc="40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1200" spc="30">
                <a:solidFill>
                  <a:srgbClr val="305868"/>
                </a:solidFill>
                <a:latin typeface="Trebuchet MS"/>
                <a:cs typeface="Trebuchet MS"/>
              </a:rPr>
              <a:t>GR</a:t>
            </a:r>
            <a:endParaRPr sz="1200">
              <a:latin typeface="Trebuchet MS"/>
              <a:cs typeface="Trebuchet MS"/>
            </a:endParaRPr>
          </a:p>
          <a:p>
            <a:pPr marL="318135" marR="238125">
              <a:lnSpc>
                <a:spcPct val="100000"/>
              </a:lnSpc>
              <a:spcBef>
                <a:spcPts val="1000"/>
              </a:spcBef>
            </a:pPr>
            <a:r>
              <a:rPr dirty="0" sz="1200" spc="-55">
                <a:solidFill>
                  <a:srgbClr val="305868"/>
                </a:solidFill>
                <a:latin typeface="Trebuchet MS"/>
                <a:cs typeface="Trebuchet MS"/>
              </a:rPr>
              <a:t>IoT-related </a:t>
            </a:r>
            <a:r>
              <a:rPr dirty="0" sz="1200" spc="-25">
                <a:solidFill>
                  <a:srgbClr val="305868"/>
                </a:solidFill>
                <a:latin typeface="Trebuchet MS"/>
                <a:cs typeface="Trebuchet MS"/>
              </a:rPr>
              <a:t>data </a:t>
            </a:r>
            <a:r>
              <a:rPr dirty="0" sz="1200" spc="35">
                <a:solidFill>
                  <a:srgbClr val="305868"/>
                </a:solidFill>
                <a:latin typeface="Trebuchet MS"/>
                <a:cs typeface="Trebuchet MS"/>
              </a:rPr>
              <a:t>CAGR 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of </a:t>
            </a:r>
            <a:r>
              <a:rPr dirty="0" sz="1200" spc="70">
                <a:solidFill>
                  <a:srgbClr val="305868"/>
                </a:solidFill>
                <a:latin typeface="Trebuchet MS"/>
                <a:cs typeface="Trebuchet MS"/>
              </a:rPr>
              <a:t>29% </a:t>
            </a:r>
            <a:r>
              <a:rPr dirty="0" sz="1200" spc="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60">
                <a:solidFill>
                  <a:srgbClr val="305868"/>
                </a:solidFill>
                <a:latin typeface="Trebuchet MS"/>
                <a:cs typeface="Trebuchet MS"/>
              </a:rPr>
              <a:t>th</a:t>
            </a:r>
            <a:r>
              <a:rPr dirty="0" sz="1200" spc="-6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15">
                <a:solidFill>
                  <a:srgbClr val="305868"/>
                </a:solidFill>
                <a:latin typeface="Trebuchet MS"/>
                <a:cs typeface="Trebuchet MS"/>
              </a:rPr>
              <a:t>oug</a:t>
            </a:r>
            <a:r>
              <a:rPr dirty="0" sz="1200" spc="25">
                <a:solidFill>
                  <a:srgbClr val="305868"/>
                </a:solidFill>
                <a:latin typeface="Trebuchet MS"/>
                <a:cs typeface="Trebuchet MS"/>
              </a:rPr>
              <a:t>h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30">
                <a:solidFill>
                  <a:srgbClr val="305868"/>
                </a:solidFill>
                <a:latin typeface="Trebuchet MS"/>
                <a:cs typeface="Trebuchet MS"/>
              </a:rPr>
              <a:t>202</a:t>
            </a:r>
            <a:r>
              <a:rPr dirty="0" sz="1200" spc="35">
                <a:solidFill>
                  <a:srgbClr val="305868"/>
                </a:solidFill>
                <a:latin typeface="Trebuchet MS"/>
                <a:cs typeface="Trebuchet MS"/>
              </a:rPr>
              <a:t>5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30">
                <a:solidFill>
                  <a:srgbClr val="305868"/>
                </a:solidFill>
                <a:latin typeface="Trebuchet MS"/>
                <a:cs typeface="Trebuchet MS"/>
              </a:rPr>
              <a:t>no</a:t>
            </a:r>
            <a:r>
              <a:rPr dirty="0" sz="1200" spc="-2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-45">
                <a:solidFill>
                  <a:srgbClr val="305868"/>
                </a:solidFill>
                <a:latin typeface="Trebuchet MS"/>
                <a:cs typeface="Trebuchet MS"/>
              </a:rPr>
              <a:t>ep</a:t>
            </a:r>
            <a:r>
              <a:rPr dirty="0" sz="1200" spc="-4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esente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40">
                <a:solidFill>
                  <a:srgbClr val="305868"/>
                </a:solidFill>
                <a:latin typeface="Trebuchet MS"/>
                <a:cs typeface="Trebuchet MS"/>
              </a:rPr>
              <a:t>in  </a:t>
            </a:r>
            <a:r>
              <a:rPr dirty="0" sz="1200" spc="-10">
                <a:solidFill>
                  <a:srgbClr val="305868"/>
                </a:solidFill>
                <a:latin typeface="Trebuchet MS"/>
                <a:cs typeface="Trebuchet MS"/>
              </a:rPr>
              <a:t>mar</a:t>
            </a:r>
            <a:r>
              <a:rPr dirty="0" sz="1200" spc="-20">
                <a:solidFill>
                  <a:srgbClr val="305868"/>
                </a:solidFill>
                <a:latin typeface="Trebuchet MS"/>
                <a:cs typeface="Trebuchet MS"/>
              </a:rPr>
              <a:t>k</a:t>
            </a:r>
            <a:r>
              <a:rPr dirty="0" sz="1200" spc="-8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200" spc="-5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sizing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62724" y="1874604"/>
            <a:ext cx="1197610" cy="466090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7366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80"/>
              </a:spcBef>
            </a:pPr>
            <a:r>
              <a:rPr dirty="0" sz="2400" spc="35">
                <a:solidFill>
                  <a:srgbClr val="305868"/>
                </a:solidFill>
                <a:latin typeface="Trebuchet MS"/>
                <a:cs typeface="Trebuchet MS"/>
              </a:rPr>
              <a:t>$26.6B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193399" y="617325"/>
            <a:ext cx="1341120" cy="490855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73025" rIns="0" bIns="0" rtlCol="0" vert="horz">
            <a:spAutoFit/>
          </a:bodyPr>
          <a:lstStyle/>
          <a:p>
            <a:pPr marL="256540">
              <a:lnSpc>
                <a:spcPct val="100000"/>
              </a:lnSpc>
              <a:spcBef>
                <a:spcPts val="575"/>
              </a:spcBef>
            </a:pPr>
            <a:r>
              <a:rPr dirty="0" sz="2400" spc="35">
                <a:solidFill>
                  <a:srgbClr val="305868"/>
                </a:solidFill>
                <a:latin typeface="Trebuchet MS"/>
                <a:cs typeface="Trebuchet MS"/>
              </a:rPr>
              <a:t>$52.8B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15925" y="388178"/>
            <a:ext cx="319087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35"/>
              <a:t>MARKET</a:t>
            </a:r>
            <a:r>
              <a:rPr dirty="0" spc="-265"/>
              <a:t> </a:t>
            </a:r>
            <a:r>
              <a:rPr dirty="0" spc="140"/>
              <a:t>OPPO</a:t>
            </a:r>
            <a:r>
              <a:rPr dirty="0" spc="85"/>
              <a:t>R</a:t>
            </a:r>
            <a:r>
              <a:rPr dirty="0" spc="55"/>
              <a:t>TUNITY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80"/>
            <a:ext cx="6907530" cy="502920"/>
            <a:chOff x="0" y="4640580"/>
            <a:chExt cx="6907530" cy="50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193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7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7"/>
                  </a:lnTo>
                  <a:lnTo>
                    <a:pt x="543888" y="36667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90"/>
                  </a:moveTo>
                  <a:lnTo>
                    <a:pt x="478583" y="89890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90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6"/>
                  </a:lnTo>
                  <a:lnTo>
                    <a:pt x="172009" y="28052"/>
                  </a:lnTo>
                  <a:lnTo>
                    <a:pt x="181643" y="13413"/>
                  </a:lnTo>
                  <a:lnTo>
                    <a:pt x="196331" y="3589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4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6"/>
                  </a:lnTo>
                  <a:lnTo>
                    <a:pt x="191541" y="35002"/>
                  </a:lnTo>
                  <a:lnTo>
                    <a:pt x="189670" y="46086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6"/>
                  </a:lnTo>
                  <a:lnTo>
                    <a:pt x="238375" y="35002"/>
                  </a:lnTo>
                  <a:lnTo>
                    <a:pt x="233147" y="26246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4" y="18429"/>
                  </a:lnTo>
                  <a:lnTo>
                    <a:pt x="257907" y="27982"/>
                  </a:lnTo>
                  <a:lnTo>
                    <a:pt x="261369" y="46086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90"/>
                  </a:moveTo>
                  <a:lnTo>
                    <a:pt x="385891" y="89890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3" y="77773"/>
                  </a:lnTo>
                  <a:lnTo>
                    <a:pt x="440806" y="86719"/>
                  </a:lnTo>
                  <a:lnTo>
                    <a:pt x="421102" y="89890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8" y="18569"/>
                  </a:lnTo>
                  <a:lnTo>
                    <a:pt x="47052" y="18569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7"/>
                  </a:lnTo>
                  <a:lnTo>
                    <a:pt x="54275" y="18569"/>
                  </a:lnTo>
                  <a:lnTo>
                    <a:pt x="72998" y="18569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90"/>
                  </a:moveTo>
                  <a:lnTo>
                    <a:pt x="99517" y="89890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90"/>
                  </a:lnTo>
                  <a:close/>
                </a:path>
                <a:path w="755015" h="92075">
                  <a:moveTo>
                    <a:pt x="598498" y="89890"/>
                  </a:moveTo>
                  <a:lnTo>
                    <a:pt x="578551" y="89890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90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90"/>
                  </a:moveTo>
                  <a:lnTo>
                    <a:pt x="633058" y="89890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90"/>
                  </a:lnTo>
                  <a:close/>
                </a:path>
                <a:path w="755015" h="92075">
                  <a:moveTo>
                    <a:pt x="682168" y="89890"/>
                  </a:moveTo>
                  <a:lnTo>
                    <a:pt x="661582" y="89890"/>
                  </a:lnTo>
                  <a:lnTo>
                    <a:pt x="698682" y="2003"/>
                  </a:lnTo>
                  <a:lnTo>
                    <a:pt x="716920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90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90"/>
                  </a:moveTo>
                  <a:lnTo>
                    <a:pt x="733830" y="89890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90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06400" y="465404"/>
            <a:ext cx="567626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50"/>
              <a:t>~70%</a:t>
            </a:r>
            <a:r>
              <a:rPr dirty="0" spc="-265"/>
              <a:t> </a:t>
            </a:r>
            <a:r>
              <a:rPr dirty="0" spc="145"/>
              <a:t>OF</a:t>
            </a:r>
            <a:r>
              <a:rPr dirty="0" spc="-265"/>
              <a:t> </a:t>
            </a:r>
            <a:r>
              <a:rPr dirty="0" spc="95"/>
              <a:t>CUS</a:t>
            </a:r>
            <a:r>
              <a:rPr dirty="0" spc="-100"/>
              <a:t>T</a:t>
            </a:r>
            <a:r>
              <a:rPr dirty="0" spc="110"/>
              <a:t>OMERS</a:t>
            </a:r>
            <a:r>
              <a:rPr dirty="0" spc="-265"/>
              <a:t> </a:t>
            </a:r>
            <a:r>
              <a:rPr dirty="0" spc="195"/>
              <a:t>ON</a:t>
            </a:r>
            <a:r>
              <a:rPr dirty="0" spc="-265"/>
              <a:t> </a:t>
            </a:r>
            <a:r>
              <a:rPr dirty="0" spc="135"/>
              <a:t>HDP2</a:t>
            </a:r>
            <a:r>
              <a:rPr dirty="0" spc="-265"/>
              <a:t> </a:t>
            </a:r>
            <a:r>
              <a:rPr dirty="0" spc="175"/>
              <a:t>AND</a:t>
            </a:r>
            <a:r>
              <a:rPr dirty="0" spc="-265"/>
              <a:t> </a:t>
            </a:r>
            <a:r>
              <a:rPr dirty="0" spc="150"/>
              <a:t>CDH5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49250" y="2179946"/>
            <a:ext cx="1946910" cy="316230"/>
          </a:xfrm>
          <a:prstGeom prst="rect">
            <a:avLst/>
          </a:prstGeom>
          <a:solidFill>
            <a:srgbClr val="00A3AE"/>
          </a:solidFill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1000" spc="60">
                <a:solidFill>
                  <a:srgbClr val="FFFFFF"/>
                </a:solidFill>
                <a:latin typeface="Trebuchet MS"/>
                <a:cs typeface="Trebuchet MS"/>
              </a:rPr>
              <a:t>HDP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60589" y="2179946"/>
            <a:ext cx="1946910" cy="316230"/>
          </a:xfrm>
          <a:prstGeom prst="rect">
            <a:avLst/>
          </a:prstGeom>
          <a:solidFill>
            <a:srgbClr val="008CFF"/>
          </a:solidFill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dirty="0" sz="1000" spc="55">
                <a:solidFill>
                  <a:srgbClr val="FFFFFF"/>
                </a:solidFill>
                <a:latin typeface="Trebuchet MS"/>
                <a:cs typeface="Trebuchet MS"/>
              </a:rPr>
              <a:t>CDH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11349" y="1612822"/>
            <a:ext cx="4295775" cy="384810"/>
            <a:chOff x="511349" y="1612822"/>
            <a:chExt cx="4295775" cy="38481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2826" y="1641812"/>
              <a:ext cx="4252520" cy="35543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11349" y="1612822"/>
              <a:ext cx="4295775" cy="359410"/>
            </a:xfrm>
            <a:custGeom>
              <a:avLst/>
              <a:gdLst/>
              <a:ahLst/>
              <a:cxnLst/>
              <a:rect l="l" t="t" r="r" b="b"/>
              <a:pathLst>
                <a:path w="4295775" h="359410">
                  <a:moveTo>
                    <a:pt x="4295474" y="359021"/>
                  </a:moveTo>
                  <a:lnTo>
                    <a:pt x="0" y="359021"/>
                  </a:lnTo>
                  <a:lnTo>
                    <a:pt x="0" y="0"/>
                  </a:lnTo>
                  <a:lnTo>
                    <a:pt x="4295474" y="0"/>
                  </a:lnTo>
                  <a:lnTo>
                    <a:pt x="4295474" y="3590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419120" y="1533256"/>
            <a:ext cx="4476750" cy="2879090"/>
          </a:xfrm>
          <a:prstGeom prst="rect">
            <a:avLst/>
          </a:prstGeom>
          <a:ln w="9524">
            <a:solidFill>
              <a:srgbClr val="FF8300"/>
            </a:solidFill>
          </a:ln>
        </p:spPr>
        <p:txBody>
          <a:bodyPr wrap="square" lIns="0" tIns="170180" rIns="0" bIns="0" rtlCol="0" vert="horz">
            <a:spAutoFit/>
          </a:bodyPr>
          <a:lstStyle/>
          <a:p>
            <a:pPr marL="985519">
              <a:lnSpc>
                <a:spcPct val="100000"/>
              </a:lnSpc>
              <a:spcBef>
                <a:spcPts val="1340"/>
              </a:spcBef>
            </a:pPr>
            <a:r>
              <a:rPr dirty="0" sz="1400" spc="-20" b="1">
                <a:solidFill>
                  <a:srgbClr val="007DB8"/>
                </a:solidFill>
                <a:latin typeface="Trebuchet MS"/>
                <a:cs typeface="Trebuchet MS"/>
              </a:rPr>
              <a:t>Version</a:t>
            </a:r>
            <a:r>
              <a:rPr dirty="0" sz="1400" spc="-75" b="1">
                <a:solidFill>
                  <a:srgbClr val="007DB8"/>
                </a:solidFill>
                <a:latin typeface="Trebuchet MS"/>
                <a:cs typeface="Trebuchet MS"/>
              </a:rPr>
              <a:t> </a:t>
            </a:r>
            <a:r>
              <a:rPr dirty="0" sz="1400" spc="-40" b="1">
                <a:solidFill>
                  <a:srgbClr val="007DB8"/>
                </a:solidFill>
                <a:latin typeface="Trebuchet MS"/>
                <a:cs typeface="Trebuchet MS"/>
              </a:rPr>
              <a:t>Distribution</a:t>
            </a:r>
            <a:r>
              <a:rPr dirty="0" sz="1400" spc="-80" b="1">
                <a:solidFill>
                  <a:srgbClr val="007DB8"/>
                </a:solidFill>
                <a:latin typeface="Trebuchet MS"/>
                <a:cs typeface="Trebuchet MS"/>
              </a:rPr>
              <a:t> </a:t>
            </a:r>
            <a:r>
              <a:rPr dirty="0" sz="1400" spc="-15" b="1">
                <a:solidFill>
                  <a:srgbClr val="007DB8"/>
                </a:solidFill>
                <a:latin typeface="Trebuchet MS"/>
                <a:cs typeface="Trebuchet MS"/>
              </a:rPr>
              <a:t>of</a:t>
            </a:r>
            <a:r>
              <a:rPr dirty="0" sz="1400" spc="-75" b="1">
                <a:solidFill>
                  <a:srgbClr val="007DB8"/>
                </a:solidFill>
                <a:latin typeface="Trebuchet MS"/>
                <a:cs typeface="Trebuchet MS"/>
              </a:rPr>
              <a:t> </a:t>
            </a:r>
            <a:r>
              <a:rPr dirty="0" sz="1400" spc="-10" b="1">
                <a:solidFill>
                  <a:srgbClr val="007DB8"/>
                </a:solidFill>
                <a:latin typeface="Trebuchet MS"/>
                <a:cs typeface="Trebuchet MS"/>
              </a:rPr>
              <a:t>Clusters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331" y="2495615"/>
            <a:ext cx="2008124" cy="176733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0586" y="2495614"/>
            <a:ext cx="1946287" cy="1684799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5120500" y="914400"/>
            <a:ext cx="3696970" cy="3652520"/>
            <a:chOff x="5120500" y="914400"/>
            <a:chExt cx="3696970" cy="365252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0500" y="2267597"/>
              <a:ext cx="2542524" cy="229902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7352" y="914400"/>
              <a:ext cx="2779775" cy="177774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21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104748"/>
            <a:ext cx="6907530" cy="1038860"/>
            <a:chOff x="0" y="4104748"/>
            <a:chExt cx="6907530" cy="10388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193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7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7"/>
                  </a:lnTo>
                  <a:lnTo>
                    <a:pt x="543888" y="36667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90"/>
                  </a:moveTo>
                  <a:lnTo>
                    <a:pt x="478583" y="89890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90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6"/>
                  </a:lnTo>
                  <a:lnTo>
                    <a:pt x="172009" y="28052"/>
                  </a:lnTo>
                  <a:lnTo>
                    <a:pt x="181643" y="13413"/>
                  </a:lnTo>
                  <a:lnTo>
                    <a:pt x="196331" y="3589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4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6"/>
                  </a:lnTo>
                  <a:lnTo>
                    <a:pt x="191541" y="35002"/>
                  </a:lnTo>
                  <a:lnTo>
                    <a:pt x="189670" y="46086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6"/>
                  </a:lnTo>
                  <a:lnTo>
                    <a:pt x="238375" y="35002"/>
                  </a:lnTo>
                  <a:lnTo>
                    <a:pt x="233147" y="26246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4" y="18429"/>
                  </a:lnTo>
                  <a:lnTo>
                    <a:pt x="257907" y="27982"/>
                  </a:lnTo>
                  <a:lnTo>
                    <a:pt x="261369" y="46086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90"/>
                  </a:moveTo>
                  <a:lnTo>
                    <a:pt x="385891" y="89890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3" y="77773"/>
                  </a:lnTo>
                  <a:lnTo>
                    <a:pt x="440806" y="86719"/>
                  </a:lnTo>
                  <a:lnTo>
                    <a:pt x="421102" y="89890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8" y="18569"/>
                  </a:lnTo>
                  <a:lnTo>
                    <a:pt x="47052" y="18569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7"/>
                  </a:lnTo>
                  <a:lnTo>
                    <a:pt x="54275" y="18569"/>
                  </a:lnTo>
                  <a:lnTo>
                    <a:pt x="72998" y="18569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90"/>
                  </a:moveTo>
                  <a:lnTo>
                    <a:pt x="99517" y="89890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90"/>
                  </a:lnTo>
                  <a:close/>
                </a:path>
                <a:path w="755015" h="92075">
                  <a:moveTo>
                    <a:pt x="598498" y="89890"/>
                  </a:moveTo>
                  <a:lnTo>
                    <a:pt x="578551" y="89890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90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90"/>
                  </a:moveTo>
                  <a:lnTo>
                    <a:pt x="633058" y="89890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90"/>
                  </a:lnTo>
                  <a:close/>
                </a:path>
                <a:path w="755015" h="92075">
                  <a:moveTo>
                    <a:pt x="682168" y="89890"/>
                  </a:moveTo>
                  <a:lnTo>
                    <a:pt x="661582" y="89890"/>
                  </a:lnTo>
                  <a:lnTo>
                    <a:pt x="698682" y="2003"/>
                  </a:lnTo>
                  <a:lnTo>
                    <a:pt x="716920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90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90"/>
                  </a:moveTo>
                  <a:lnTo>
                    <a:pt x="733830" y="89890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90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723" y="4104748"/>
              <a:ext cx="500429" cy="3015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0981" y="4418858"/>
              <a:ext cx="1025281" cy="24756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97256" y="419684"/>
            <a:ext cx="318389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40"/>
              <a:t>Opportunities</a:t>
            </a:r>
            <a:r>
              <a:rPr dirty="0" spc="-265"/>
              <a:t> </a:t>
            </a:r>
            <a:r>
              <a:rPr dirty="0" spc="-15"/>
              <a:t>ahead</a:t>
            </a:r>
            <a:r>
              <a:rPr dirty="0" spc="-265"/>
              <a:t> </a:t>
            </a:r>
            <a:r>
              <a:rPr dirty="0" spc="30"/>
              <a:t>of</a:t>
            </a:r>
            <a:r>
              <a:rPr dirty="0" spc="-265"/>
              <a:t> </a:t>
            </a:r>
            <a:r>
              <a:rPr dirty="0" spc="-20"/>
              <a:t>us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9100" y="2457209"/>
            <a:ext cx="1789430" cy="699770"/>
          </a:xfrm>
          <a:prstGeom prst="rect">
            <a:avLst/>
          </a:prstGeom>
          <a:ln w="25399">
            <a:solidFill>
              <a:srgbClr val="828282"/>
            </a:solidFill>
          </a:ln>
        </p:spPr>
        <p:txBody>
          <a:bodyPr wrap="square" lIns="0" tIns="128905" rIns="0" bIns="0" rtlCol="0" vert="horz">
            <a:spAutoFit/>
          </a:bodyPr>
          <a:lstStyle/>
          <a:p>
            <a:pPr marL="405765" marR="133985" indent="-265430">
              <a:lnSpc>
                <a:spcPct val="100000"/>
              </a:lnSpc>
              <a:spcBef>
                <a:spcPts val="1015"/>
              </a:spcBef>
            </a:pP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CDP</a:t>
            </a:r>
            <a:r>
              <a:rPr dirty="0" sz="1400" spc="-7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Upgrade</a:t>
            </a:r>
            <a:r>
              <a:rPr dirty="0" sz="1400" spc="-5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from </a:t>
            </a:r>
            <a:r>
              <a:rPr dirty="0" sz="1400" spc="-37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CDH</a:t>
            </a:r>
            <a:r>
              <a:rPr dirty="0" sz="1400" spc="-2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&amp;</a:t>
            </a:r>
            <a:r>
              <a:rPr dirty="0" sz="1400" spc="-2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HDP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96816" y="2429649"/>
            <a:ext cx="1789430" cy="699770"/>
          </a:xfrm>
          <a:prstGeom prst="rect">
            <a:avLst/>
          </a:prstGeom>
          <a:ln w="25399">
            <a:solidFill>
              <a:srgbClr val="828282"/>
            </a:solidFill>
          </a:ln>
        </p:spPr>
        <p:txBody>
          <a:bodyPr wrap="square" lIns="0" tIns="128905" rIns="0" bIns="0" rtlCol="0" vert="horz">
            <a:spAutoFit/>
          </a:bodyPr>
          <a:lstStyle/>
          <a:p>
            <a:pPr marL="158750" marR="139065" indent="-13335">
              <a:lnSpc>
                <a:spcPct val="100000"/>
              </a:lnSpc>
              <a:spcBef>
                <a:spcPts val="1015"/>
              </a:spcBef>
            </a:pP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New</a:t>
            </a:r>
            <a:r>
              <a:rPr dirty="0" sz="1400" spc="-4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305868"/>
                </a:solidFill>
                <a:latin typeface="Arial"/>
                <a:cs typeface="Arial"/>
              </a:rPr>
              <a:t>Workloads</a:t>
            </a:r>
            <a:r>
              <a:rPr dirty="0" sz="1400" spc="-3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for </a:t>
            </a:r>
            <a:r>
              <a:rPr dirty="0" sz="1400" spc="-37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existing</a:t>
            </a:r>
            <a:r>
              <a:rPr dirty="0" sz="1400" spc="-7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84748" y="2411360"/>
            <a:ext cx="1789430" cy="699770"/>
          </a:xfrm>
          <a:prstGeom prst="rect">
            <a:avLst/>
          </a:prstGeom>
          <a:ln w="25399">
            <a:solidFill>
              <a:srgbClr val="828282"/>
            </a:solidFill>
          </a:ln>
        </p:spPr>
        <p:txBody>
          <a:bodyPr wrap="square" lIns="0" tIns="128905" rIns="0" bIns="0" rtlCol="0" vert="horz">
            <a:spAutoFit/>
          </a:bodyPr>
          <a:lstStyle/>
          <a:p>
            <a:pPr marL="296545" marR="133350" indent="-158115">
              <a:lnSpc>
                <a:spcPct val="100000"/>
              </a:lnSpc>
              <a:spcBef>
                <a:spcPts val="1015"/>
              </a:spcBef>
            </a:pP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Point</a:t>
            </a:r>
            <a:r>
              <a:rPr dirty="0" sz="1400" spc="-5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workloads</a:t>
            </a:r>
            <a:r>
              <a:rPr dirty="0" sz="1400" spc="-4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for </a:t>
            </a:r>
            <a:r>
              <a:rPr dirty="0" sz="1400" spc="-37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new</a:t>
            </a:r>
            <a:r>
              <a:rPr dirty="0" sz="1400" spc="-3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72682" y="2402345"/>
            <a:ext cx="1789430" cy="699770"/>
          </a:xfrm>
          <a:prstGeom prst="rect">
            <a:avLst/>
          </a:prstGeom>
          <a:ln w="25399">
            <a:solidFill>
              <a:srgbClr val="828282"/>
            </a:solidFill>
          </a:ln>
        </p:spPr>
        <p:txBody>
          <a:bodyPr wrap="square" lIns="0" tIns="22225" rIns="0" bIns="0" rtlCol="0" vert="horz">
            <a:spAutoFit/>
          </a:bodyPr>
          <a:lstStyle/>
          <a:p>
            <a:pPr algn="ctr" marL="257175" marR="252729" indent="2540">
              <a:lnSpc>
                <a:spcPct val="100000"/>
              </a:lnSpc>
              <a:spcBef>
                <a:spcPts val="175"/>
              </a:spcBef>
            </a:pP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Data Life Cycle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Projects</a:t>
            </a:r>
            <a:r>
              <a:rPr dirty="0" sz="1400" spc="-5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for</a:t>
            </a:r>
            <a:r>
              <a:rPr dirty="0" sz="1400" spc="-4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new </a:t>
            </a:r>
            <a:r>
              <a:rPr dirty="0" sz="1400" spc="-37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customers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77477" y="871203"/>
            <a:ext cx="1789430" cy="699770"/>
          </a:xfrm>
          <a:prstGeom prst="rect">
            <a:avLst/>
          </a:prstGeom>
          <a:ln w="25399">
            <a:solidFill>
              <a:srgbClr val="828282"/>
            </a:solidFill>
          </a:ln>
        </p:spPr>
        <p:txBody>
          <a:bodyPr wrap="square" lIns="0" tIns="128905" rIns="0" bIns="0" rtlCol="0" vert="horz">
            <a:spAutoFit/>
          </a:bodyPr>
          <a:lstStyle/>
          <a:p>
            <a:pPr marL="292100" marR="286385" indent="29209">
              <a:lnSpc>
                <a:spcPct val="100000"/>
              </a:lnSpc>
              <a:spcBef>
                <a:spcPts val="1015"/>
              </a:spcBef>
            </a:pP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Cloudera Data </a:t>
            </a:r>
            <a:r>
              <a:rPr dirty="0" sz="1400" spc="-37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Platform</a:t>
            </a:r>
            <a:r>
              <a:rPr dirty="0" sz="1400" spc="-9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(CDP)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26216" y="1556883"/>
            <a:ext cx="2614930" cy="836294"/>
            <a:chOff x="1526216" y="1556883"/>
            <a:chExt cx="2614930" cy="836294"/>
          </a:xfrm>
        </p:grpSpPr>
        <p:sp>
          <p:nvSpPr>
            <p:cNvPr id="15" name="object 15"/>
            <p:cNvSpPr/>
            <p:nvPr/>
          </p:nvSpPr>
          <p:spPr>
            <a:xfrm>
              <a:off x="1571567" y="1570918"/>
              <a:ext cx="2191385" cy="802640"/>
            </a:xfrm>
            <a:custGeom>
              <a:avLst/>
              <a:gdLst/>
              <a:ahLst/>
              <a:cxnLst/>
              <a:rect l="l" t="t" r="r" b="b"/>
              <a:pathLst>
                <a:path w="2191385" h="802639">
                  <a:moveTo>
                    <a:pt x="2190940" y="0"/>
                  </a:moveTo>
                  <a:lnTo>
                    <a:pt x="0" y="802559"/>
                  </a:lnTo>
                </a:path>
              </a:pathLst>
            </a:custGeom>
            <a:ln w="9524">
              <a:solidFill>
                <a:srgbClr val="172C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530979" y="2358705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0" y="29640"/>
                  </a:moveTo>
                  <a:lnTo>
                    <a:pt x="35176" y="0"/>
                  </a:lnTo>
                  <a:lnTo>
                    <a:pt x="45999" y="29545"/>
                  </a:lnTo>
                  <a:lnTo>
                    <a:pt x="0" y="29640"/>
                  </a:lnTo>
                  <a:close/>
                </a:path>
              </a:pathLst>
            </a:custGeom>
            <a:solidFill>
              <a:srgbClr val="172C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30979" y="2358705"/>
              <a:ext cx="46355" cy="29845"/>
            </a:xfrm>
            <a:custGeom>
              <a:avLst/>
              <a:gdLst/>
              <a:ahLst/>
              <a:cxnLst/>
              <a:rect l="l" t="t" r="r" b="b"/>
              <a:pathLst>
                <a:path w="46355" h="29844">
                  <a:moveTo>
                    <a:pt x="35176" y="0"/>
                  </a:moveTo>
                  <a:lnTo>
                    <a:pt x="0" y="29640"/>
                  </a:lnTo>
                  <a:lnTo>
                    <a:pt x="45999" y="29545"/>
                  </a:lnTo>
                  <a:lnTo>
                    <a:pt x="35176" y="0"/>
                  </a:lnTo>
                  <a:close/>
                </a:path>
              </a:pathLst>
            </a:custGeom>
            <a:ln w="9524">
              <a:solidFill>
                <a:srgbClr val="172C3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3687772" y="1561645"/>
              <a:ext cx="448945" cy="739140"/>
            </a:xfrm>
            <a:custGeom>
              <a:avLst/>
              <a:gdLst/>
              <a:ahLst/>
              <a:cxnLst/>
              <a:rect l="l" t="t" r="r" b="b"/>
              <a:pathLst>
                <a:path w="448945" h="739139">
                  <a:moveTo>
                    <a:pt x="448415" y="0"/>
                  </a:moveTo>
                  <a:lnTo>
                    <a:pt x="0" y="738552"/>
                  </a:lnTo>
                </a:path>
              </a:pathLst>
            </a:custGeom>
            <a:ln w="9524">
              <a:solidFill>
                <a:srgbClr val="3058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3665338" y="2292033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0" y="45113"/>
                  </a:moveTo>
                  <a:lnTo>
                    <a:pt x="8985" y="0"/>
                  </a:lnTo>
                  <a:lnTo>
                    <a:pt x="35881" y="16329"/>
                  </a:lnTo>
                  <a:lnTo>
                    <a:pt x="0" y="45113"/>
                  </a:lnTo>
                  <a:close/>
                </a:path>
              </a:pathLst>
            </a:custGeom>
            <a:solidFill>
              <a:srgbClr val="3058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3665338" y="2292033"/>
              <a:ext cx="36195" cy="45720"/>
            </a:xfrm>
            <a:custGeom>
              <a:avLst/>
              <a:gdLst/>
              <a:ahLst/>
              <a:cxnLst/>
              <a:rect l="l" t="t" r="r" b="b"/>
              <a:pathLst>
                <a:path w="36195" h="45719">
                  <a:moveTo>
                    <a:pt x="8985" y="0"/>
                  </a:moveTo>
                  <a:lnTo>
                    <a:pt x="0" y="45113"/>
                  </a:lnTo>
                  <a:lnTo>
                    <a:pt x="35881" y="16329"/>
                  </a:lnTo>
                  <a:lnTo>
                    <a:pt x="8985" y="0"/>
                  </a:lnTo>
                  <a:close/>
                </a:path>
              </a:pathLst>
            </a:custGeom>
            <a:ln w="9524">
              <a:solidFill>
                <a:srgbClr val="3058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/>
          <p:cNvGrpSpPr/>
          <p:nvPr/>
        </p:nvGrpSpPr>
        <p:grpSpPr>
          <a:xfrm>
            <a:off x="4817154" y="1556883"/>
            <a:ext cx="2955925" cy="750570"/>
            <a:chOff x="4817154" y="1556883"/>
            <a:chExt cx="2955925" cy="750570"/>
          </a:xfrm>
        </p:grpSpPr>
        <p:sp>
          <p:nvSpPr>
            <p:cNvPr id="22" name="object 22"/>
            <p:cNvSpPr/>
            <p:nvPr/>
          </p:nvSpPr>
          <p:spPr>
            <a:xfrm>
              <a:off x="4821917" y="1561645"/>
              <a:ext cx="607695" cy="699135"/>
            </a:xfrm>
            <a:custGeom>
              <a:avLst/>
              <a:gdLst/>
              <a:ahLst/>
              <a:cxnLst/>
              <a:rect l="l" t="t" r="r" b="b"/>
              <a:pathLst>
                <a:path w="607695" h="699135">
                  <a:moveTo>
                    <a:pt x="0" y="0"/>
                  </a:moveTo>
                  <a:lnTo>
                    <a:pt x="607119" y="698699"/>
                  </a:lnTo>
                </a:path>
              </a:pathLst>
            </a:custGeom>
            <a:ln w="9524">
              <a:solidFill>
                <a:srgbClr val="3058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417161" y="2250026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40227" y="42947"/>
                  </a:moveTo>
                  <a:lnTo>
                    <a:pt x="0" y="20638"/>
                  </a:lnTo>
                  <a:lnTo>
                    <a:pt x="23751" y="0"/>
                  </a:lnTo>
                  <a:lnTo>
                    <a:pt x="40227" y="42947"/>
                  </a:lnTo>
                  <a:close/>
                </a:path>
              </a:pathLst>
            </a:custGeom>
            <a:solidFill>
              <a:srgbClr val="3058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5417161" y="2250026"/>
              <a:ext cx="40640" cy="43180"/>
            </a:xfrm>
            <a:custGeom>
              <a:avLst/>
              <a:gdLst/>
              <a:ahLst/>
              <a:cxnLst/>
              <a:rect l="l" t="t" r="r" b="b"/>
              <a:pathLst>
                <a:path w="40639" h="43180">
                  <a:moveTo>
                    <a:pt x="0" y="20638"/>
                  </a:moveTo>
                  <a:lnTo>
                    <a:pt x="40227" y="42947"/>
                  </a:lnTo>
                  <a:lnTo>
                    <a:pt x="23751" y="0"/>
                  </a:lnTo>
                  <a:lnTo>
                    <a:pt x="0" y="20638"/>
                  </a:lnTo>
                  <a:close/>
                </a:path>
              </a:pathLst>
            </a:custGeom>
            <a:ln w="9524">
              <a:solidFill>
                <a:srgbClr val="3058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5220805" y="1561645"/>
              <a:ext cx="2506345" cy="726440"/>
            </a:xfrm>
            <a:custGeom>
              <a:avLst/>
              <a:gdLst/>
              <a:ahLst/>
              <a:cxnLst/>
              <a:rect l="l" t="t" r="r" b="b"/>
              <a:pathLst>
                <a:path w="2506345" h="726439">
                  <a:moveTo>
                    <a:pt x="0" y="0"/>
                  </a:moveTo>
                  <a:lnTo>
                    <a:pt x="2505844" y="725936"/>
                  </a:lnTo>
                </a:path>
              </a:pathLst>
            </a:custGeom>
            <a:ln w="9524">
              <a:solidFill>
                <a:srgbClr val="305868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7722273" y="227247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222"/>
                  </a:moveTo>
                  <a:lnTo>
                    <a:pt x="8755" y="0"/>
                  </a:lnTo>
                  <a:lnTo>
                    <a:pt x="45895" y="27139"/>
                  </a:lnTo>
                  <a:lnTo>
                    <a:pt x="0" y="30222"/>
                  </a:lnTo>
                  <a:close/>
                </a:path>
              </a:pathLst>
            </a:custGeom>
            <a:solidFill>
              <a:srgbClr val="3058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7722273" y="227247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80">
                  <a:moveTo>
                    <a:pt x="0" y="30222"/>
                  </a:moveTo>
                  <a:lnTo>
                    <a:pt x="45895" y="27139"/>
                  </a:lnTo>
                  <a:lnTo>
                    <a:pt x="8755" y="0"/>
                  </a:lnTo>
                  <a:lnTo>
                    <a:pt x="0" y="30222"/>
                  </a:lnTo>
                  <a:close/>
                </a:path>
              </a:pathLst>
            </a:custGeom>
            <a:ln w="9524">
              <a:solidFill>
                <a:srgbClr val="3058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28" name="object 2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282" y="3453712"/>
            <a:ext cx="1025281" cy="316485"/>
          </a:xfrm>
          <a:prstGeom prst="rect">
            <a:avLst/>
          </a:prstGeom>
        </p:spPr>
      </p:pic>
      <p:grpSp>
        <p:nvGrpSpPr>
          <p:cNvPr id="29" name="object 29"/>
          <p:cNvGrpSpPr/>
          <p:nvPr/>
        </p:nvGrpSpPr>
        <p:grpSpPr>
          <a:xfrm>
            <a:off x="2195443" y="3515555"/>
            <a:ext cx="670560" cy="180975"/>
            <a:chOff x="2195443" y="3515555"/>
            <a:chExt cx="670560" cy="180975"/>
          </a:xfrm>
        </p:grpSpPr>
        <p:sp>
          <p:nvSpPr>
            <p:cNvPr id="30" name="object 30"/>
            <p:cNvSpPr/>
            <p:nvPr/>
          </p:nvSpPr>
          <p:spPr>
            <a:xfrm>
              <a:off x="2208143" y="3528255"/>
              <a:ext cx="645160" cy="155575"/>
            </a:xfrm>
            <a:custGeom>
              <a:avLst/>
              <a:gdLst/>
              <a:ahLst/>
              <a:cxnLst/>
              <a:rect l="l" t="t" r="r" b="b"/>
              <a:pathLst>
                <a:path w="645160" h="155575">
                  <a:moveTo>
                    <a:pt x="567059" y="155448"/>
                  </a:moveTo>
                  <a:lnTo>
                    <a:pt x="567059" y="116586"/>
                  </a:lnTo>
                  <a:lnTo>
                    <a:pt x="0" y="116586"/>
                  </a:lnTo>
                  <a:lnTo>
                    <a:pt x="0" y="38862"/>
                  </a:lnTo>
                  <a:lnTo>
                    <a:pt x="567059" y="38862"/>
                  </a:lnTo>
                  <a:lnTo>
                    <a:pt x="567059" y="0"/>
                  </a:lnTo>
                  <a:lnTo>
                    <a:pt x="644783" y="77724"/>
                  </a:lnTo>
                  <a:lnTo>
                    <a:pt x="567059" y="155448"/>
                  </a:lnTo>
                  <a:close/>
                </a:path>
              </a:pathLst>
            </a:custGeom>
            <a:solidFill>
              <a:srgbClr val="3058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2208143" y="3528255"/>
              <a:ext cx="645160" cy="155575"/>
            </a:xfrm>
            <a:custGeom>
              <a:avLst/>
              <a:gdLst/>
              <a:ahLst/>
              <a:cxnLst/>
              <a:rect l="l" t="t" r="r" b="b"/>
              <a:pathLst>
                <a:path w="645160" h="155575">
                  <a:moveTo>
                    <a:pt x="0" y="38862"/>
                  </a:moveTo>
                  <a:lnTo>
                    <a:pt x="567059" y="38862"/>
                  </a:lnTo>
                  <a:lnTo>
                    <a:pt x="567059" y="0"/>
                  </a:lnTo>
                  <a:lnTo>
                    <a:pt x="644783" y="77724"/>
                  </a:lnTo>
                  <a:lnTo>
                    <a:pt x="567059" y="155448"/>
                  </a:lnTo>
                  <a:lnTo>
                    <a:pt x="567059" y="116586"/>
                  </a:lnTo>
                  <a:lnTo>
                    <a:pt x="0" y="116586"/>
                  </a:lnTo>
                  <a:lnTo>
                    <a:pt x="0" y="38862"/>
                  </a:lnTo>
                  <a:close/>
                </a:path>
              </a:pathLst>
            </a:custGeom>
            <a:ln w="25399">
              <a:solidFill>
                <a:srgbClr val="23404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/>
          <p:nvPr/>
        </p:nvSpPr>
        <p:spPr>
          <a:xfrm>
            <a:off x="2960097" y="3308491"/>
            <a:ext cx="5756275" cy="565785"/>
          </a:xfrm>
          <a:prstGeom prst="rect">
            <a:avLst/>
          </a:prstGeom>
          <a:ln w="25399">
            <a:solidFill>
              <a:srgbClr val="828282"/>
            </a:solidFill>
          </a:ln>
        </p:spPr>
        <p:txBody>
          <a:bodyPr wrap="square" lIns="0" tIns="62230" rIns="0" bIns="0" rtlCol="0" vert="horz">
            <a:spAutoFit/>
          </a:bodyPr>
          <a:lstStyle/>
          <a:p>
            <a:pPr marL="85725" marR="143510">
              <a:lnSpc>
                <a:spcPct val="100000"/>
              </a:lnSpc>
              <a:spcBef>
                <a:spcPts val="490"/>
              </a:spcBef>
            </a:pP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3-way partnership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– </a:t>
            </a:r>
            <a:r>
              <a:rPr dirty="0" sz="1400" spc="-35">
                <a:solidFill>
                  <a:srgbClr val="305868"/>
                </a:solidFill>
                <a:latin typeface="Arial"/>
                <a:cs typeface="Arial"/>
              </a:rPr>
              <a:t>You,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Cloudera and Redhat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–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winning Private Data </a:t>
            </a:r>
            <a:r>
              <a:rPr dirty="0" sz="1400" spc="-37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Cloud</a:t>
            </a:r>
            <a:r>
              <a:rPr dirty="0" sz="1400" spc="-10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Business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33" name="object 3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05925" y="4077770"/>
            <a:ext cx="710418" cy="216737"/>
          </a:xfrm>
          <a:prstGeom prst="rect">
            <a:avLst/>
          </a:prstGeom>
        </p:spPr>
      </p:pic>
      <p:sp>
        <p:nvSpPr>
          <p:cNvPr id="34" name="object 34"/>
          <p:cNvSpPr txBox="1"/>
          <p:nvPr/>
        </p:nvSpPr>
        <p:spPr>
          <a:xfrm>
            <a:off x="2960097" y="4038424"/>
            <a:ext cx="5756275" cy="565785"/>
          </a:xfrm>
          <a:prstGeom prst="rect">
            <a:avLst/>
          </a:prstGeom>
          <a:ln w="25399">
            <a:solidFill>
              <a:srgbClr val="828282"/>
            </a:solidFill>
          </a:ln>
        </p:spPr>
        <p:txBody>
          <a:bodyPr wrap="square" lIns="0" tIns="62230" rIns="0" bIns="0" rtlCol="0" vert="horz">
            <a:spAutoFit/>
          </a:bodyPr>
          <a:lstStyle/>
          <a:p>
            <a:pPr marL="85725" marR="283210">
              <a:lnSpc>
                <a:spcPct val="100000"/>
              </a:lnSpc>
              <a:spcBef>
                <a:spcPts val="490"/>
              </a:spcBef>
            </a:pP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3-way partnership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– </a:t>
            </a:r>
            <a:r>
              <a:rPr dirty="0" sz="1400" spc="-35">
                <a:solidFill>
                  <a:srgbClr val="305868"/>
                </a:solidFill>
                <a:latin typeface="Arial"/>
                <a:cs typeface="Arial"/>
              </a:rPr>
              <a:t>You,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Cloudera and Cloud Infrastructure </a:t>
            </a:r>
            <a:r>
              <a:rPr dirty="0" sz="1400" spc="-20">
                <a:solidFill>
                  <a:srgbClr val="305868"/>
                </a:solidFill>
                <a:latin typeface="Arial"/>
                <a:cs typeface="Arial"/>
              </a:rPr>
              <a:t>Vendors </a:t>
            </a:r>
            <a:r>
              <a:rPr dirty="0" sz="1400" spc="-37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(</a:t>
            </a:r>
            <a:r>
              <a:rPr dirty="0" sz="1400" spc="-55">
                <a:solidFill>
                  <a:srgbClr val="305868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WS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,</a:t>
            </a:r>
            <a:r>
              <a:rPr dirty="0" sz="1400" spc="-8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Azur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e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&amp;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 GCP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)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–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 Winnin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g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 Publi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c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 Dat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a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 Clou</a:t>
            </a:r>
            <a:r>
              <a:rPr dirty="0" sz="1400">
                <a:solidFill>
                  <a:srgbClr val="305868"/>
                </a:solidFill>
                <a:latin typeface="Arial"/>
                <a:cs typeface="Arial"/>
              </a:rPr>
              <a:t>d</a:t>
            </a:r>
            <a:r>
              <a:rPr dirty="0" sz="1400" spc="-5">
                <a:solidFill>
                  <a:srgbClr val="305868"/>
                </a:solidFill>
                <a:latin typeface="Arial"/>
                <a:cs typeface="Arial"/>
              </a:rPr>
              <a:t> business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228972" y="4272788"/>
            <a:ext cx="670560" cy="180975"/>
            <a:chOff x="2228972" y="4272788"/>
            <a:chExt cx="670560" cy="180975"/>
          </a:xfrm>
        </p:grpSpPr>
        <p:sp>
          <p:nvSpPr>
            <p:cNvPr id="36" name="object 36"/>
            <p:cNvSpPr/>
            <p:nvPr/>
          </p:nvSpPr>
          <p:spPr>
            <a:xfrm>
              <a:off x="2241672" y="4285488"/>
              <a:ext cx="645160" cy="155575"/>
            </a:xfrm>
            <a:custGeom>
              <a:avLst/>
              <a:gdLst/>
              <a:ahLst/>
              <a:cxnLst/>
              <a:rect l="l" t="t" r="r" b="b"/>
              <a:pathLst>
                <a:path w="645160" h="155575">
                  <a:moveTo>
                    <a:pt x="567059" y="155447"/>
                  </a:moveTo>
                  <a:lnTo>
                    <a:pt x="567059" y="116585"/>
                  </a:lnTo>
                  <a:lnTo>
                    <a:pt x="0" y="116585"/>
                  </a:lnTo>
                  <a:lnTo>
                    <a:pt x="0" y="38861"/>
                  </a:lnTo>
                  <a:lnTo>
                    <a:pt x="567059" y="38861"/>
                  </a:lnTo>
                  <a:lnTo>
                    <a:pt x="567059" y="0"/>
                  </a:lnTo>
                  <a:lnTo>
                    <a:pt x="644783" y="77723"/>
                  </a:lnTo>
                  <a:lnTo>
                    <a:pt x="567059" y="155447"/>
                  </a:lnTo>
                  <a:close/>
                </a:path>
              </a:pathLst>
            </a:custGeom>
            <a:solidFill>
              <a:srgbClr val="30586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241672" y="4285488"/>
              <a:ext cx="645160" cy="155575"/>
            </a:xfrm>
            <a:custGeom>
              <a:avLst/>
              <a:gdLst/>
              <a:ahLst/>
              <a:cxnLst/>
              <a:rect l="l" t="t" r="r" b="b"/>
              <a:pathLst>
                <a:path w="645160" h="155575">
                  <a:moveTo>
                    <a:pt x="0" y="38861"/>
                  </a:moveTo>
                  <a:lnTo>
                    <a:pt x="567059" y="38861"/>
                  </a:lnTo>
                  <a:lnTo>
                    <a:pt x="567059" y="0"/>
                  </a:lnTo>
                  <a:lnTo>
                    <a:pt x="644783" y="77723"/>
                  </a:lnTo>
                  <a:lnTo>
                    <a:pt x="567059" y="155447"/>
                  </a:lnTo>
                  <a:lnTo>
                    <a:pt x="567059" y="116585"/>
                  </a:lnTo>
                  <a:lnTo>
                    <a:pt x="0" y="116585"/>
                  </a:lnTo>
                  <a:lnTo>
                    <a:pt x="0" y="38861"/>
                  </a:lnTo>
                  <a:close/>
                </a:path>
              </a:pathLst>
            </a:custGeom>
            <a:ln w="25399">
              <a:solidFill>
                <a:srgbClr val="23404B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21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6341"/>
            <a:ext cx="9137015" cy="5137785"/>
            <a:chOff x="0" y="6341"/>
            <a:chExt cx="9137015" cy="5137785"/>
          </a:xfrm>
        </p:grpSpPr>
        <p:sp>
          <p:nvSpPr>
            <p:cNvPr id="3" name="object 3"/>
            <p:cNvSpPr/>
            <p:nvPr/>
          </p:nvSpPr>
          <p:spPr>
            <a:xfrm>
              <a:off x="4441" y="6341"/>
              <a:ext cx="9132570" cy="5137785"/>
            </a:xfrm>
            <a:custGeom>
              <a:avLst/>
              <a:gdLst/>
              <a:ahLst/>
              <a:cxnLst/>
              <a:rect l="l" t="t" r="r" b="b"/>
              <a:pathLst>
                <a:path w="9132570" h="5137785">
                  <a:moveTo>
                    <a:pt x="3992769" y="5137157"/>
                  </a:moveTo>
                  <a:lnTo>
                    <a:pt x="0" y="5137157"/>
                  </a:lnTo>
                  <a:lnTo>
                    <a:pt x="5139270" y="0"/>
                  </a:lnTo>
                  <a:lnTo>
                    <a:pt x="9132038" y="0"/>
                  </a:lnTo>
                  <a:lnTo>
                    <a:pt x="3992769" y="5137157"/>
                  </a:lnTo>
                  <a:close/>
                </a:path>
              </a:pathLst>
            </a:custGeom>
            <a:solidFill>
              <a:srgbClr val="F1F1F1">
                <a:alpha val="745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192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7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7"/>
                  </a:lnTo>
                  <a:lnTo>
                    <a:pt x="543888" y="36667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90"/>
                  </a:moveTo>
                  <a:lnTo>
                    <a:pt x="478583" y="89890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90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6"/>
                  </a:lnTo>
                  <a:lnTo>
                    <a:pt x="172009" y="28052"/>
                  </a:lnTo>
                  <a:lnTo>
                    <a:pt x="181643" y="13413"/>
                  </a:lnTo>
                  <a:lnTo>
                    <a:pt x="196331" y="3589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4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6"/>
                  </a:lnTo>
                  <a:lnTo>
                    <a:pt x="191541" y="35002"/>
                  </a:lnTo>
                  <a:lnTo>
                    <a:pt x="189670" y="46086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6"/>
                  </a:lnTo>
                  <a:lnTo>
                    <a:pt x="238375" y="35002"/>
                  </a:lnTo>
                  <a:lnTo>
                    <a:pt x="233147" y="26246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4" y="18429"/>
                  </a:lnTo>
                  <a:lnTo>
                    <a:pt x="257907" y="27982"/>
                  </a:lnTo>
                  <a:lnTo>
                    <a:pt x="261369" y="46086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90"/>
                  </a:moveTo>
                  <a:lnTo>
                    <a:pt x="385891" y="89890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3" y="77773"/>
                  </a:lnTo>
                  <a:lnTo>
                    <a:pt x="440806" y="86719"/>
                  </a:lnTo>
                  <a:lnTo>
                    <a:pt x="421102" y="89890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8" y="18569"/>
                  </a:lnTo>
                  <a:lnTo>
                    <a:pt x="47052" y="18569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7"/>
                  </a:lnTo>
                  <a:lnTo>
                    <a:pt x="54275" y="18569"/>
                  </a:lnTo>
                  <a:lnTo>
                    <a:pt x="72998" y="18569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90"/>
                  </a:moveTo>
                  <a:lnTo>
                    <a:pt x="99517" y="89890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90"/>
                  </a:lnTo>
                  <a:close/>
                </a:path>
                <a:path w="755015" h="92075">
                  <a:moveTo>
                    <a:pt x="598498" y="89890"/>
                  </a:moveTo>
                  <a:lnTo>
                    <a:pt x="578551" y="89890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90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90"/>
                  </a:moveTo>
                  <a:lnTo>
                    <a:pt x="633058" y="89890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90"/>
                  </a:lnTo>
                  <a:close/>
                </a:path>
                <a:path w="755015" h="92075">
                  <a:moveTo>
                    <a:pt x="682168" y="89890"/>
                  </a:moveTo>
                  <a:lnTo>
                    <a:pt x="661582" y="89890"/>
                  </a:lnTo>
                  <a:lnTo>
                    <a:pt x="698682" y="2003"/>
                  </a:lnTo>
                  <a:lnTo>
                    <a:pt x="716920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90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90"/>
                  </a:moveTo>
                  <a:lnTo>
                    <a:pt x="733830" y="89890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90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12628" y="2011072"/>
            <a:ext cx="3634104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30" b="1">
                <a:latin typeface="Tahoma"/>
                <a:cs typeface="Tahoma"/>
              </a:rPr>
              <a:t>THANK</a:t>
            </a:r>
            <a:r>
              <a:rPr dirty="0" sz="4800" spc="-480" b="1">
                <a:latin typeface="Tahoma"/>
                <a:cs typeface="Tahoma"/>
              </a:rPr>
              <a:t> </a:t>
            </a:r>
            <a:r>
              <a:rPr dirty="0" sz="4800" spc="-160" b="1">
                <a:latin typeface="Tahoma"/>
                <a:cs typeface="Tahoma"/>
              </a:rPr>
              <a:t>Y</a:t>
            </a:r>
            <a:r>
              <a:rPr dirty="0" sz="4800" spc="40" b="1">
                <a:latin typeface="Tahoma"/>
                <a:cs typeface="Tahoma"/>
              </a:rPr>
              <a:t>OU</a:t>
            </a:r>
            <a:endParaRPr sz="48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96415" y="4244044"/>
            <a:ext cx="1351280" cy="165100"/>
          </a:xfrm>
          <a:custGeom>
            <a:avLst/>
            <a:gdLst/>
            <a:ahLst/>
            <a:cxnLst/>
            <a:rect l="l" t="t" r="r" b="b"/>
            <a:pathLst>
              <a:path w="1351279" h="165100">
                <a:moveTo>
                  <a:pt x="992818" y="36118"/>
                </a:moveTo>
                <a:lnTo>
                  <a:pt x="878158" y="36118"/>
                </a:lnTo>
                <a:lnTo>
                  <a:pt x="873667" y="27136"/>
                </a:lnTo>
                <a:lnTo>
                  <a:pt x="868352" y="18713"/>
                </a:lnTo>
                <a:lnTo>
                  <a:pt x="862266" y="10861"/>
                </a:lnTo>
                <a:lnTo>
                  <a:pt x="855460" y="3588"/>
                </a:lnTo>
                <a:lnTo>
                  <a:pt x="992818" y="3588"/>
                </a:lnTo>
                <a:lnTo>
                  <a:pt x="992818" y="36118"/>
                </a:lnTo>
                <a:close/>
              </a:path>
              <a:path w="1351279" h="165100">
                <a:moveTo>
                  <a:pt x="974165" y="97886"/>
                </a:moveTo>
                <a:lnTo>
                  <a:pt x="886524" y="97886"/>
                </a:lnTo>
                <a:lnTo>
                  <a:pt x="887158" y="92835"/>
                </a:lnTo>
                <a:lnTo>
                  <a:pt x="887486" y="87751"/>
                </a:lnTo>
                <a:lnTo>
                  <a:pt x="887508" y="76809"/>
                </a:lnTo>
                <a:lnTo>
                  <a:pt x="886982" y="71185"/>
                </a:lnTo>
                <a:lnTo>
                  <a:pt x="886228" y="65676"/>
                </a:lnTo>
                <a:lnTo>
                  <a:pt x="974165" y="65676"/>
                </a:lnTo>
                <a:lnTo>
                  <a:pt x="974165" y="97886"/>
                </a:lnTo>
                <a:close/>
              </a:path>
              <a:path w="1351279" h="165100">
                <a:moveTo>
                  <a:pt x="993549" y="161002"/>
                </a:moveTo>
                <a:lnTo>
                  <a:pt x="857197" y="161002"/>
                </a:lnTo>
                <a:lnTo>
                  <a:pt x="863741" y="153677"/>
                </a:lnTo>
                <a:lnTo>
                  <a:pt x="869540" y="145775"/>
                </a:lnTo>
                <a:lnTo>
                  <a:pt x="874557" y="137355"/>
                </a:lnTo>
                <a:lnTo>
                  <a:pt x="878753" y="128473"/>
                </a:lnTo>
                <a:lnTo>
                  <a:pt x="993549" y="128473"/>
                </a:lnTo>
                <a:lnTo>
                  <a:pt x="993549" y="161002"/>
                </a:lnTo>
                <a:close/>
              </a:path>
              <a:path w="1351279" h="165100">
                <a:moveTo>
                  <a:pt x="385004" y="164591"/>
                </a:moveTo>
                <a:lnTo>
                  <a:pt x="351651" y="158240"/>
                </a:lnTo>
                <a:lnTo>
                  <a:pt x="325343" y="140817"/>
                </a:lnTo>
                <a:lnTo>
                  <a:pt x="308088" y="114770"/>
                </a:lnTo>
                <a:lnTo>
                  <a:pt x="301890" y="82547"/>
                </a:lnTo>
                <a:lnTo>
                  <a:pt x="308088" y="50245"/>
                </a:lnTo>
                <a:lnTo>
                  <a:pt x="325343" y="24025"/>
                </a:lnTo>
                <a:lnTo>
                  <a:pt x="351651" y="6430"/>
                </a:lnTo>
                <a:lnTo>
                  <a:pt x="385004" y="0"/>
                </a:lnTo>
                <a:lnTo>
                  <a:pt x="418362" y="6388"/>
                </a:lnTo>
                <a:lnTo>
                  <a:pt x="444677" y="23914"/>
                </a:lnTo>
                <a:lnTo>
                  <a:pt x="450669" y="33009"/>
                </a:lnTo>
                <a:lnTo>
                  <a:pt x="385004" y="33009"/>
                </a:lnTo>
                <a:lnTo>
                  <a:pt x="366752" y="36712"/>
                </a:lnTo>
                <a:lnTo>
                  <a:pt x="352428" y="47011"/>
                </a:lnTo>
                <a:lnTo>
                  <a:pt x="343071" y="62694"/>
                </a:lnTo>
                <a:lnTo>
                  <a:pt x="339721" y="82547"/>
                </a:lnTo>
                <a:lnTo>
                  <a:pt x="343071" y="102322"/>
                </a:lnTo>
                <a:lnTo>
                  <a:pt x="352428" y="117831"/>
                </a:lnTo>
                <a:lnTo>
                  <a:pt x="366752" y="127958"/>
                </a:lnTo>
                <a:lnTo>
                  <a:pt x="385004" y="131581"/>
                </a:lnTo>
                <a:lnTo>
                  <a:pt x="450798" y="131581"/>
                </a:lnTo>
                <a:lnTo>
                  <a:pt x="444677" y="140817"/>
                </a:lnTo>
                <a:lnTo>
                  <a:pt x="418362" y="158240"/>
                </a:lnTo>
                <a:lnTo>
                  <a:pt x="385004" y="164591"/>
                </a:lnTo>
                <a:close/>
              </a:path>
              <a:path w="1351279" h="165100">
                <a:moveTo>
                  <a:pt x="450798" y="131581"/>
                </a:moveTo>
                <a:lnTo>
                  <a:pt x="385004" y="131581"/>
                </a:lnTo>
                <a:lnTo>
                  <a:pt x="403260" y="127916"/>
                </a:lnTo>
                <a:lnTo>
                  <a:pt x="417592" y="117720"/>
                </a:lnTo>
                <a:lnTo>
                  <a:pt x="426957" y="102196"/>
                </a:lnTo>
                <a:lnTo>
                  <a:pt x="430310" y="82547"/>
                </a:lnTo>
                <a:lnTo>
                  <a:pt x="426957" y="62694"/>
                </a:lnTo>
                <a:lnTo>
                  <a:pt x="417592" y="47011"/>
                </a:lnTo>
                <a:lnTo>
                  <a:pt x="403260" y="36712"/>
                </a:lnTo>
                <a:lnTo>
                  <a:pt x="385004" y="33009"/>
                </a:lnTo>
                <a:lnTo>
                  <a:pt x="450669" y="33009"/>
                </a:lnTo>
                <a:lnTo>
                  <a:pt x="461940" y="50120"/>
                </a:lnTo>
                <a:lnTo>
                  <a:pt x="468141" y="82547"/>
                </a:lnTo>
                <a:lnTo>
                  <a:pt x="461940" y="114770"/>
                </a:lnTo>
                <a:lnTo>
                  <a:pt x="450798" y="131581"/>
                </a:lnTo>
                <a:close/>
              </a:path>
              <a:path w="1351279" h="165100">
                <a:moveTo>
                  <a:pt x="754241" y="161002"/>
                </a:moveTo>
                <a:lnTo>
                  <a:pt x="691174" y="161002"/>
                </a:lnTo>
                <a:lnTo>
                  <a:pt x="691174" y="3588"/>
                </a:lnTo>
                <a:lnTo>
                  <a:pt x="752733" y="3588"/>
                </a:lnTo>
                <a:lnTo>
                  <a:pt x="788251" y="9267"/>
                </a:lnTo>
                <a:lnTo>
                  <a:pt x="816043" y="25291"/>
                </a:lnTo>
                <a:lnTo>
                  <a:pt x="823167" y="35066"/>
                </a:lnTo>
                <a:lnTo>
                  <a:pt x="727634" y="35066"/>
                </a:lnTo>
                <a:lnTo>
                  <a:pt x="727634" y="129547"/>
                </a:lnTo>
                <a:lnTo>
                  <a:pt x="823708" y="129547"/>
                </a:lnTo>
                <a:lnTo>
                  <a:pt x="816806" y="139300"/>
                </a:lnTo>
                <a:lnTo>
                  <a:pt x="789533" y="155324"/>
                </a:lnTo>
                <a:lnTo>
                  <a:pt x="754241" y="161002"/>
                </a:lnTo>
                <a:close/>
              </a:path>
              <a:path w="1351279" h="165100">
                <a:moveTo>
                  <a:pt x="823708" y="129547"/>
                </a:moveTo>
                <a:lnTo>
                  <a:pt x="751681" y="129547"/>
                </a:lnTo>
                <a:lnTo>
                  <a:pt x="772561" y="126160"/>
                </a:lnTo>
                <a:lnTo>
                  <a:pt x="788698" y="116577"/>
                </a:lnTo>
                <a:lnTo>
                  <a:pt x="799105" y="101666"/>
                </a:lnTo>
                <a:lnTo>
                  <a:pt x="802793" y="82295"/>
                </a:lnTo>
                <a:lnTo>
                  <a:pt x="799105" y="62928"/>
                </a:lnTo>
                <a:lnTo>
                  <a:pt x="788698" y="48025"/>
                </a:lnTo>
                <a:lnTo>
                  <a:pt x="772561" y="38450"/>
                </a:lnTo>
                <a:lnTo>
                  <a:pt x="751681" y="35066"/>
                </a:lnTo>
                <a:lnTo>
                  <a:pt x="823167" y="35066"/>
                </a:lnTo>
                <a:lnTo>
                  <a:pt x="834153" y="50140"/>
                </a:lnTo>
                <a:lnTo>
                  <a:pt x="840624" y="82295"/>
                </a:lnTo>
                <a:lnTo>
                  <a:pt x="834392" y="114451"/>
                </a:lnTo>
                <a:lnTo>
                  <a:pt x="823708" y="129547"/>
                </a:lnTo>
                <a:close/>
              </a:path>
              <a:path w="1351279" h="165100">
                <a:moveTo>
                  <a:pt x="83886" y="164591"/>
                </a:moveTo>
                <a:lnTo>
                  <a:pt x="50787" y="158223"/>
                </a:lnTo>
                <a:lnTo>
                  <a:pt x="24171" y="140751"/>
                </a:lnTo>
                <a:lnTo>
                  <a:pt x="6439" y="114626"/>
                </a:lnTo>
                <a:lnTo>
                  <a:pt x="0" y="82272"/>
                </a:lnTo>
                <a:lnTo>
                  <a:pt x="6439" y="49965"/>
                </a:lnTo>
                <a:lnTo>
                  <a:pt x="24171" y="23840"/>
                </a:lnTo>
                <a:lnTo>
                  <a:pt x="50787" y="6368"/>
                </a:lnTo>
                <a:lnTo>
                  <a:pt x="83886" y="0"/>
                </a:lnTo>
                <a:lnTo>
                  <a:pt x="100430" y="1571"/>
                </a:lnTo>
                <a:lnTo>
                  <a:pt x="115583" y="6126"/>
                </a:lnTo>
                <a:lnTo>
                  <a:pt x="129111" y="13424"/>
                </a:lnTo>
                <a:lnTo>
                  <a:pt x="140781" y="23225"/>
                </a:lnTo>
                <a:lnTo>
                  <a:pt x="130747" y="33261"/>
                </a:lnTo>
                <a:lnTo>
                  <a:pt x="84275" y="33261"/>
                </a:lnTo>
                <a:lnTo>
                  <a:pt x="65657" y="37007"/>
                </a:lnTo>
                <a:lnTo>
                  <a:pt x="50953" y="47334"/>
                </a:lnTo>
                <a:lnTo>
                  <a:pt x="41297" y="62878"/>
                </a:lnTo>
                <a:lnTo>
                  <a:pt x="37830" y="82295"/>
                </a:lnTo>
                <a:lnTo>
                  <a:pt x="41297" y="101678"/>
                </a:lnTo>
                <a:lnTo>
                  <a:pt x="50953" y="117246"/>
                </a:lnTo>
                <a:lnTo>
                  <a:pt x="65657" y="127596"/>
                </a:lnTo>
                <a:lnTo>
                  <a:pt x="84275" y="131353"/>
                </a:lnTo>
                <a:lnTo>
                  <a:pt x="135707" y="131353"/>
                </a:lnTo>
                <a:lnTo>
                  <a:pt x="143045" y="138691"/>
                </a:lnTo>
                <a:lnTo>
                  <a:pt x="131137" y="149585"/>
                </a:lnTo>
                <a:lnTo>
                  <a:pt x="117075" y="157728"/>
                </a:lnTo>
                <a:lnTo>
                  <a:pt x="101208" y="162827"/>
                </a:lnTo>
                <a:lnTo>
                  <a:pt x="83886" y="164591"/>
                </a:lnTo>
                <a:close/>
              </a:path>
              <a:path w="1351279" h="165100">
                <a:moveTo>
                  <a:pt x="117283" y="46725"/>
                </a:moveTo>
                <a:lnTo>
                  <a:pt x="110001" y="40889"/>
                </a:lnTo>
                <a:lnTo>
                  <a:pt x="102125" y="36675"/>
                </a:lnTo>
                <a:lnTo>
                  <a:pt x="93576" y="34120"/>
                </a:lnTo>
                <a:lnTo>
                  <a:pt x="84275" y="33261"/>
                </a:lnTo>
                <a:lnTo>
                  <a:pt x="130747" y="33261"/>
                </a:lnTo>
                <a:lnTo>
                  <a:pt x="117283" y="46725"/>
                </a:lnTo>
                <a:close/>
              </a:path>
              <a:path w="1351279" h="165100">
                <a:moveTo>
                  <a:pt x="135707" y="131353"/>
                </a:moveTo>
                <a:lnTo>
                  <a:pt x="84275" y="131353"/>
                </a:lnTo>
                <a:lnTo>
                  <a:pt x="94680" y="130311"/>
                </a:lnTo>
                <a:lnTo>
                  <a:pt x="103948" y="127238"/>
                </a:lnTo>
                <a:lnTo>
                  <a:pt x="112225" y="122210"/>
                </a:lnTo>
                <a:lnTo>
                  <a:pt x="119660" y="115305"/>
                </a:lnTo>
                <a:lnTo>
                  <a:pt x="135707" y="131353"/>
                </a:lnTo>
                <a:close/>
              </a:path>
              <a:path w="1351279" h="165100">
                <a:moveTo>
                  <a:pt x="288541" y="161002"/>
                </a:moveTo>
                <a:lnTo>
                  <a:pt x="178247" y="161002"/>
                </a:lnTo>
                <a:lnTo>
                  <a:pt x="178247" y="3588"/>
                </a:lnTo>
                <a:lnTo>
                  <a:pt x="214707" y="3588"/>
                </a:lnTo>
                <a:lnTo>
                  <a:pt x="214707" y="128975"/>
                </a:lnTo>
                <a:lnTo>
                  <a:pt x="288541" y="128975"/>
                </a:lnTo>
                <a:lnTo>
                  <a:pt x="288541" y="161002"/>
                </a:lnTo>
                <a:close/>
              </a:path>
              <a:path w="1351279" h="165100">
                <a:moveTo>
                  <a:pt x="1071978" y="161002"/>
                </a:moveTo>
                <a:lnTo>
                  <a:pt x="1036249" y="161002"/>
                </a:lnTo>
                <a:lnTo>
                  <a:pt x="1036249" y="3588"/>
                </a:lnTo>
                <a:lnTo>
                  <a:pt x="1108826" y="3588"/>
                </a:lnTo>
                <a:lnTo>
                  <a:pt x="1123022" y="4502"/>
                </a:lnTo>
                <a:lnTo>
                  <a:pt x="1161715" y="25334"/>
                </a:lnTo>
                <a:lnTo>
                  <a:pt x="1166816" y="34335"/>
                </a:lnTo>
                <a:lnTo>
                  <a:pt x="1071978" y="34335"/>
                </a:lnTo>
                <a:lnTo>
                  <a:pt x="1071978" y="81609"/>
                </a:lnTo>
                <a:lnTo>
                  <a:pt x="1165717" y="81609"/>
                </a:lnTo>
                <a:lnTo>
                  <a:pt x="1163107" y="87482"/>
                </a:lnTo>
                <a:lnTo>
                  <a:pt x="1150808" y="99622"/>
                </a:lnTo>
                <a:lnTo>
                  <a:pt x="1131410" y="108036"/>
                </a:lnTo>
                <a:lnTo>
                  <a:pt x="1134183" y="111305"/>
                </a:lnTo>
                <a:lnTo>
                  <a:pt x="1071978" y="111305"/>
                </a:lnTo>
                <a:lnTo>
                  <a:pt x="1071978" y="161002"/>
                </a:lnTo>
                <a:close/>
              </a:path>
              <a:path w="1351279" h="165100">
                <a:moveTo>
                  <a:pt x="1165717" y="81609"/>
                </a:moveTo>
                <a:lnTo>
                  <a:pt x="1116301" y="81609"/>
                </a:lnTo>
                <a:lnTo>
                  <a:pt x="1122953" y="79484"/>
                </a:lnTo>
                <a:lnTo>
                  <a:pt x="1132370" y="71391"/>
                </a:lnTo>
                <a:lnTo>
                  <a:pt x="1134999" y="65036"/>
                </a:lnTo>
                <a:lnTo>
                  <a:pt x="1134999" y="50931"/>
                </a:lnTo>
                <a:lnTo>
                  <a:pt x="1132210" y="44439"/>
                </a:lnTo>
                <a:lnTo>
                  <a:pt x="1128004" y="40713"/>
                </a:lnTo>
                <a:lnTo>
                  <a:pt x="1123227" y="36530"/>
                </a:lnTo>
                <a:lnTo>
                  <a:pt x="1116369" y="34335"/>
                </a:lnTo>
                <a:lnTo>
                  <a:pt x="1166816" y="34335"/>
                </a:lnTo>
                <a:lnTo>
                  <a:pt x="1167007" y="34672"/>
                </a:lnTo>
                <a:lnTo>
                  <a:pt x="1170302" y="45425"/>
                </a:lnTo>
                <a:lnTo>
                  <a:pt x="1171436" y="57378"/>
                </a:lnTo>
                <a:lnTo>
                  <a:pt x="1169563" y="72954"/>
                </a:lnTo>
                <a:lnTo>
                  <a:pt x="1165717" y="81609"/>
                </a:lnTo>
                <a:close/>
              </a:path>
              <a:path w="1351279" h="165100">
                <a:moveTo>
                  <a:pt x="1176328" y="161002"/>
                </a:moveTo>
                <a:lnTo>
                  <a:pt x="1133879" y="161002"/>
                </a:lnTo>
                <a:lnTo>
                  <a:pt x="1092048" y="111305"/>
                </a:lnTo>
                <a:lnTo>
                  <a:pt x="1134183" y="111305"/>
                </a:lnTo>
                <a:lnTo>
                  <a:pt x="1176328" y="161002"/>
                </a:lnTo>
                <a:close/>
              </a:path>
              <a:path w="1351279" h="165100">
                <a:moveTo>
                  <a:pt x="1221839" y="161002"/>
                </a:moveTo>
                <a:lnTo>
                  <a:pt x="1184968" y="161002"/>
                </a:lnTo>
                <a:lnTo>
                  <a:pt x="1251419" y="3588"/>
                </a:lnTo>
                <a:lnTo>
                  <a:pt x="1284083" y="3588"/>
                </a:lnTo>
                <a:lnTo>
                  <a:pt x="1301547" y="44508"/>
                </a:lnTo>
                <a:lnTo>
                  <a:pt x="1268105" y="44508"/>
                </a:lnTo>
                <a:lnTo>
                  <a:pt x="1246206" y="99669"/>
                </a:lnTo>
                <a:lnTo>
                  <a:pt x="1325090" y="99669"/>
                </a:lnTo>
                <a:lnTo>
                  <a:pt x="1337548" y="128861"/>
                </a:lnTo>
                <a:lnTo>
                  <a:pt x="1234617" y="128861"/>
                </a:lnTo>
                <a:lnTo>
                  <a:pt x="1221839" y="161002"/>
                </a:lnTo>
                <a:close/>
              </a:path>
              <a:path w="1351279" h="165100">
                <a:moveTo>
                  <a:pt x="1325090" y="99669"/>
                </a:moveTo>
                <a:lnTo>
                  <a:pt x="1290027" y="99669"/>
                </a:lnTo>
                <a:lnTo>
                  <a:pt x="1268105" y="44508"/>
                </a:lnTo>
                <a:lnTo>
                  <a:pt x="1301547" y="44508"/>
                </a:lnTo>
                <a:lnTo>
                  <a:pt x="1325090" y="99669"/>
                </a:lnTo>
                <a:close/>
              </a:path>
              <a:path w="1351279" h="165100">
                <a:moveTo>
                  <a:pt x="1351266" y="161002"/>
                </a:moveTo>
                <a:lnTo>
                  <a:pt x="1314371" y="161002"/>
                </a:lnTo>
                <a:lnTo>
                  <a:pt x="1301616" y="128861"/>
                </a:lnTo>
                <a:lnTo>
                  <a:pt x="1337548" y="128861"/>
                </a:lnTo>
                <a:lnTo>
                  <a:pt x="1351266" y="161002"/>
                </a:lnTo>
                <a:close/>
              </a:path>
              <a:path w="1351279" h="165100">
                <a:moveTo>
                  <a:pt x="574823" y="164591"/>
                </a:moveTo>
                <a:lnTo>
                  <a:pt x="545903" y="159379"/>
                </a:lnTo>
                <a:lnTo>
                  <a:pt x="523511" y="144492"/>
                </a:lnTo>
                <a:lnTo>
                  <a:pt x="509048" y="121058"/>
                </a:lnTo>
                <a:lnTo>
                  <a:pt x="503916" y="90205"/>
                </a:lnTo>
                <a:lnTo>
                  <a:pt x="503916" y="3588"/>
                </a:lnTo>
                <a:lnTo>
                  <a:pt x="540352" y="3588"/>
                </a:lnTo>
                <a:lnTo>
                  <a:pt x="540352" y="91599"/>
                </a:lnTo>
                <a:lnTo>
                  <a:pt x="542909" y="108368"/>
                </a:lnTo>
                <a:lnTo>
                  <a:pt x="550044" y="120943"/>
                </a:lnTo>
                <a:lnTo>
                  <a:pt x="560951" y="128841"/>
                </a:lnTo>
                <a:lnTo>
                  <a:pt x="574823" y="131581"/>
                </a:lnTo>
                <a:lnTo>
                  <a:pt x="634103" y="131581"/>
                </a:lnTo>
                <a:lnTo>
                  <a:pt x="626135" y="144492"/>
                </a:lnTo>
                <a:lnTo>
                  <a:pt x="603743" y="159379"/>
                </a:lnTo>
                <a:lnTo>
                  <a:pt x="574823" y="164591"/>
                </a:lnTo>
                <a:close/>
              </a:path>
              <a:path w="1351279" h="165100">
                <a:moveTo>
                  <a:pt x="634103" y="131581"/>
                </a:moveTo>
                <a:lnTo>
                  <a:pt x="574823" y="131581"/>
                </a:lnTo>
                <a:lnTo>
                  <a:pt x="588692" y="128841"/>
                </a:lnTo>
                <a:lnTo>
                  <a:pt x="599591" y="120943"/>
                </a:lnTo>
                <a:lnTo>
                  <a:pt x="606718" y="108368"/>
                </a:lnTo>
                <a:lnTo>
                  <a:pt x="609271" y="91599"/>
                </a:lnTo>
                <a:lnTo>
                  <a:pt x="609271" y="3588"/>
                </a:lnTo>
                <a:lnTo>
                  <a:pt x="645731" y="3588"/>
                </a:lnTo>
                <a:lnTo>
                  <a:pt x="645731" y="90205"/>
                </a:lnTo>
                <a:lnTo>
                  <a:pt x="640598" y="121058"/>
                </a:lnTo>
                <a:lnTo>
                  <a:pt x="634103" y="131581"/>
                </a:lnTo>
                <a:close/>
              </a:path>
            </a:pathLst>
          </a:custGeom>
          <a:solidFill>
            <a:srgbClr val="F9670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21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44577"/>
            <a:ext cx="6907530" cy="3899535"/>
            <a:chOff x="0" y="1244577"/>
            <a:chExt cx="6907530" cy="38995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3560" y="1254102"/>
              <a:ext cx="2348771" cy="38893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28322" y="1249339"/>
              <a:ext cx="2339340" cy="2402840"/>
            </a:xfrm>
            <a:custGeom>
              <a:avLst/>
              <a:gdLst/>
              <a:ahLst/>
              <a:cxnLst/>
              <a:rect l="l" t="t" r="r" b="b"/>
              <a:pathLst>
                <a:path w="2339340" h="2402840">
                  <a:moveTo>
                    <a:pt x="0" y="0"/>
                  </a:moveTo>
                  <a:lnTo>
                    <a:pt x="2339245" y="0"/>
                  </a:lnTo>
                  <a:lnTo>
                    <a:pt x="2339245" y="2402211"/>
                  </a:lnTo>
                  <a:lnTo>
                    <a:pt x="0" y="2402211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305868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78924" y="668511"/>
            <a:ext cx="4939030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30">
                <a:solidFill>
                  <a:srgbClr val="FF8300"/>
                </a:solidFill>
                <a:latin typeface="Trebuchet MS"/>
                <a:cs typeface="Trebuchet MS"/>
              </a:rPr>
              <a:t>DATA</a:t>
            </a:r>
            <a:r>
              <a:rPr dirty="0" sz="2000" spc="-11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2000" spc="130">
                <a:solidFill>
                  <a:srgbClr val="FF8300"/>
                </a:solidFill>
                <a:latin typeface="Trebuchet MS"/>
                <a:cs typeface="Trebuchet MS"/>
              </a:rPr>
              <a:t>MANAGEMENT</a:t>
            </a:r>
            <a:r>
              <a:rPr dirty="0" sz="2000" spc="-15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2000" spc="100">
                <a:solidFill>
                  <a:srgbClr val="FF8300"/>
                </a:solidFill>
                <a:latin typeface="Trebuchet MS"/>
                <a:cs typeface="Trebuchet MS"/>
              </a:rPr>
              <a:t>IS</a:t>
            </a:r>
            <a:r>
              <a:rPr dirty="0" sz="2000" spc="-114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2000" spc="110">
                <a:solidFill>
                  <a:srgbClr val="FF8300"/>
                </a:solidFill>
                <a:latin typeface="Trebuchet MS"/>
                <a:cs typeface="Trebuchet MS"/>
              </a:rPr>
              <a:t>SPREAD</a:t>
            </a:r>
            <a:r>
              <a:rPr dirty="0" sz="2000" spc="-10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2000" spc="80">
                <a:solidFill>
                  <a:srgbClr val="FF8300"/>
                </a:solidFill>
                <a:latin typeface="Trebuchet MS"/>
                <a:cs typeface="Trebuchet MS"/>
              </a:rPr>
              <a:t>ALL</a:t>
            </a:r>
            <a:r>
              <a:rPr dirty="0" sz="2000" spc="-11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2000" spc="50">
                <a:solidFill>
                  <a:srgbClr val="FF8300"/>
                </a:solidFill>
                <a:latin typeface="Trebuchet MS"/>
                <a:cs typeface="Trebuchet MS"/>
              </a:rPr>
              <a:t>OVER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60123" y="2049897"/>
            <a:ext cx="870585" cy="73660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dirty="0" sz="2400" spc="160">
                <a:solidFill>
                  <a:srgbClr val="305868"/>
                </a:solidFill>
                <a:latin typeface="Trebuchet MS"/>
                <a:cs typeface="Trebuchet MS"/>
              </a:rPr>
              <a:t>47%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dirty="0" sz="1200" spc="-5">
                <a:solidFill>
                  <a:srgbClr val="305868"/>
                </a:solidFill>
                <a:latin typeface="Trebuchet MS"/>
                <a:cs typeface="Trebuchet MS"/>
              </a:rPr>
              <a:t>On-premises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4211" y="2049897"/>
            <a:ext cx="834390" cy="73660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dirty="0" sz="2400" spc="160">
                <a:solidFill>
                  <a:srgbClr val="305868"/>
                </a:solidFill>
                <a:latin typeface="Trebuchet MS"/>
                <a:cs typeface="Trebuchet MS"/>
              </a:rPr>
              <a:t>21%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dirty="0" sz="1200" spc="-5">
                <a:solidFill>
                  <a:srgbClr val="305868"/>
                </a:solidFill>
                <a:latin typeface="Trebuchet MS"/>
                <a:cs typeface="Trebuchet MS"/>
              </a:rPr>
              <a:t>Singl</a:t>
            </a: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6635" y="2049897"/>
            <a:ext cx="761365" cy="73660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marL="98425">
              <a:lnSpc>
                <a:spcPct val="100000"/>
              </a:lnSpc>
              <a:spcBef>
                <a:spcPts val="950"/>
              </a:spcBef>
            </a:pPr>
            <a:r>
              <a:rPr dirty="0" sz="2400" spc="160">
                <a:solidFill>
                  <a:srgbClr val="305868"/>
                </a:solidFill>
                <a:latin typeface="Trebuchet MS"/>
                <a:cs typeface="Trebuchet MS"/>
              </a:rPr>
              <a:t>24%</a:t>
            </a:r>
            <a:endParaRPr sz="2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200" spc="-20">
                <a:solidFill>
                  <a:srgbClr val="305868"/>
                </a:solidFill>
                <a:latin typeface="Trebuchet MS"/>
                <a:cs typeface="Trebuchet MS"/>
              </a:rPr>
              <a:t>Mult</a:t>
            </a:r>
            <a:r>
              <a:rPr dirty="0" sz="1200" spc="-10">
                <a:solidFill>
                  <a:srgbClr val="305868"/>
                </a:solidFill>
                <a:latin typeface="Trebuchet MS"/>
                <a:cs typeface="Trebuchet MS"/>
              </a:rPr>
              <a:t>i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98630" y="2049897"/>
            <a:ext cx="862965" cy="73660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dirty="0" sz="2400" spc="160">
                <a:solidFill>
                  <a:srgbClr val="305868"/>
                </a:solidFill>
                <a:latin typeface="Trebuchet MS"/>
                <a:cs typeface="Trebuchet MS"/>
              </a:rPr>
              <a:t>26%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solidFill>
                  <a:srgbClr val="305868"/>
                </a:solidFill>
                <a:latin typeface="Trebuchet MS"/>
                <a:cs typeface="Trebuchet MS"/>
              </a:rPr>
              <a:t>Hybri</a:t>
            </a:r>
            <a:r>
              <a:rPr dirty="0" sz="1200" spc="-20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16489" y="2049897"/>
            <a:ext cx="889000" cy="736600"/>
          </a:xfrm>
          <a:prstGeom prst="rect">
            <a:avLst/>
          </a:prstGeom>
        </p:spPr>
        <p:txBody>
          <a:bodyPr wrap="square" lIns="0" tIns="12065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0"/>
              </a:spcBef>
            </a:pPr>
            <a:r>
              <a:rPr dirty="0" sz="2400" spc="160">
                <a:solidFill>
                  <a:srgbClr val="305868"/>
                </a:solidFill>
                <a:latin typeface="Trebuchet MS"/>
                <a:cs typeface="Trebuchet MS"/>
              </a:rPr>
              <a:t>32%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430"/>
              </a:spcBef>
            </a:pPr>
            <a:r>
              <a:rPr dirty="0" sz="1200" spc="-25">
                <a:solidFill>
                  <a:srgbClr val="305868"/>
                </a:solidFill>
                <a:latin typeface="Trebuchet MS"/>
                <a:cs typeface="Trebuchet MS"/>
              </a:rPr>
              <a:t>Pri</a:t>
            </a:r>
            <a:r>
              <a:rPr dirty="0" sz="1200" spc="-35">
                <a:solidFill>
                  <a:srgbClr val="305868"/>
                </a:solidFill>
                <a:latin typeface="Trebuchet MS"/>
                <a:cs typeface="Trebuchet MS"/>
              </a:rPr>
              <a:t>v</a:t>
            </a:r>
            <a:r>
              <a:rPr dirty="0" sz="1200" spc="-45">
                <a:solidFill>
                  <a:srgbClr val="305868"/>
                </a:solidFill>
                <a:latin typeface="Trebuchet MS"/>
                <a:cs typeface="Trebuchet MS"/>
              </a:rPr>
              <a:t>at</a:t>
            </a:r>
            <a:r>
              <a:rPr dirty="0" sz="1200" spc="-45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endParaRPr sz="1200">
              <a:latin typeface="Trebuchet MS"/>
              <a:cs typeface="Trebuchet M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35697" y="1487464"/>
            <a:ext cx="3596640" cy="640080"/>
            <a:chOff x="3735697" y="1487464"/>
            <a:chExt cx="3596640" cy="64008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35697" y="1487464"/>
              <a:ext cx="320039" cy="64007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6992" y="1535599"/>
              <a:ext cx="548639" cy="54863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6340" y="1583278"/>
              <a:ext cx="555955" cy="46084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20668" y="1668295"/>
              <a:ext cx="624717" cy="432585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837106" y="1647672"/>
            <a:ext cx="548639" cy="377189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3424935" y="3210922"/>
            <a:ext cx="4968240" cy="878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400" spc="-40">
                <a:solidFill>
                  <a:srgbClr val="305868"/>
                </a:solidFill>
                <a:latin typeface="Trebuchet MS"/>
                <a:cs typeface="Trebuchet MS"/>
              </a:rPr>
              <a:t>Gartner </a:t>
            </a:r>
            <a:r>
              <a:rPr dirty="0" sz="1400" spc="-50">
                <a:solidFill>
                  <a:srgbClr val="305868"/>
                </a:solidFill>
                <a:latin typeface="Trebuchet MS"/>
                <a:cs typeface="Trebuchet MS"/>
              </a:rPr>
              <a:t>recently </a:t>
            </a:r>
            <a:r>
              <a:rPr dirty="0" sz="1400" spc="-20">
                <a:solidFill>
                  <a:srgbClr val="305868"/>
                </a:solidFill>
                <a:latin typeface="Trebuchet MS"/>
                <a:cs typeface="Trebuchet MS"/>
              </a:rPr>
              <a:t>warned </a:t>
            </a:r>
            <a:r>
              <a:rPr dirty="0" sz="1400" spc="-55">
                <a:solidFill>
                  <a:srgbClr val="305868"/>
                </a:solidFill>
                <a:latin typeface="Trebuchet MS"/>
                <a:cs typeface="Trebuchet MS"/>
              </a:rPr>
              <a:t>that </a:t>
            </a:r>
            <a:r>
              <a:rPr dirty="0" sz="1400" spc="-75">
                <a:solidFill>
                  <a:srgbClr val="305868"/>
                </a:solidFill>
                <a:latin typeface="Trebuchet MS"/>
                <a:cs typeface="Trebuchet MS"/>
              </a:rPr>
              <a:t>“Data </a:t>
            </a:r>
            <a:r>
              <a:rPr dirty="0" sz="1400">
                <a:solidFill>
                  <a:srgbClr val="305868"/>
                </a:solidFill>
                <a:latin typeface="Trebuchet MS"/>
                <a:cs typeface="Trebuchet MS"/>
              </a:rPr>
              <a:t>and </a:t>
            </a:r>
            <a:r>
              <a:rPr dirty="0" sz="1400" spc="-20">
                <a:solidFill>
                  <a:srgbClr val="305868"/>
                </a:solidFill>
                <a:latin typeface="Trebuchet MS"/>
                <a:cs typeface="Trebuchet MS"/>
              </a:rPr>
              <a:t>analytics leaders </a:t>
            </a:r>
            <a:r>
              <a:rPr dirty="0" sz="1400" spc="20">
                <a:solidFill>
                  <a:srgbClr val="305868"/>
                </a:solidFill>
                <a:latin typeface="Trebuchet MS"/>
                <a:cs typeface="Trebuchet MS"/>
              </a:rPr>
              <a:t>must </a:t>
            </a:r>
            <a:r>
              <a:rPr dirty="0" sz="1400" spc="2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FF8300"/>
                </a:solidFill>
                <a:latin typeface="Trebuchet MS"/>
                <a:cs typeface="Trebuchet MS"/>
              </a:rPr>
              <a:t>prepare </a:t>
            </a:r>
            <a:r>
              <a:rPr dirty="0" sz="1400" spc="-35">
                <a:solidFill>
                  <a:srgbClr val="FF8300"/>
                </a:solidFill>
                <a:latin typeface="Trebuchet MS"/>
                <a:cs typeface="Trebuchet MS"/>
              </a:rPr>
              <a:t>for </a:t>
            </a:r>
            <a:r>
              <a:rPr dirty="0" sz="1400" spc="-55">
                <a:solidFill>
                  <a:srgbClr val="FF8300"/>
                </a:solidFill>
                <a:latin typeface="Trebuchet MS"/>
                <a:cs typeface="Trebuchet MS"/>
              </a:rPr>
              <a:t>the </a:t>
            </a:r>
            <a:r>
              <a:rPr dirty="0" sz="1400" spc="-25">
                <a:solidFill>
                  <a:srgbClr val="FF8300"/>
                </a:solidFill>
                <a:latin typeface="Trebuchet MS"/>
                <a:cs typeface="Trebuchet MS"/>
              </a:rPr>
              <a:t>complexities </a:t>
            </a:r>
            <a:r>
              <a:rPr dirty="0" sz="1400" spc="-15">
                <a:solidFill>
                  <a:srgbClr val="FF8300"/>
                </a:solidFill>
                <a:latin typeface="Trebuchet MS"/>
                <a:cs typeface="Trebuchet MS"/>
              </a:rPr>
              <a:t>of </a:t>
            </a:r>
            <a:r>
              <a:rPr dirty="0" sz="1400" spc="-50">
                <a:solidFill>
                  <a:srgbClr val="FF8300"/>
                </a:solidFill>
                <a:latin typeface="Trebuchet MS"/>
                <a:cs typeface="Trebuchet MS"/>
              </a:rPr>
              <a:t>multi </a:t>
            </a:r>
            <a:r>
              <a:rPr dirty="0" sz="1400" spc="-15">
                <a:solidFill>
                  <a:srgbClr val="FF8300"/>
                </a:solidFill>
                <a:latin typeface="Trebuchet MS"/>
                <a:cs typeface="Trebuchet MS"/>
              </a:rPr>
              <a:t>cloud </a:t>
            </a:r>
            <a:r>
              <a:rPr dirty="0" sz="1400">
                <a:solidFill>
                  <a:srgbClr val="FF8300"/>
                </a:solidFill>
                <a:latin typeface="Trebuchet MS"/>
                <a:cs typeface="Trebuchet MS"/>
              </a:rPr>
              <a:t>and </a:t>
            </a:r>
            <a:r>
              <a:rPr dirty="0" sz="1400" spc="-40">
                <a:solidFill>
                  <a:srgbClr val="FF8300"/>
                </a:solidFill>
                <a:latin typeface="Trebuchet MS"/>
                <a:cs typeface="Trebuchet MS"/>
              </a:rPr>
              <a:t>intercloud </a:t>
            </a:r>
            <a:r>
              <a:rPr dirty="0" sz="1400" spc="-3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400" spc="-15">
                <a:solidFill>
                  <a:srgbClr val="305868"/>
                </a:solidFill>
                <a:latin typeface="Trebuchet MS"/>
                <a:cs typeface="Trebuchet MS"/>
              </a:rPr>
              <a:t>deployments</a:t>
            </a:r>
            <a:r>
              <a:rPr dirty="0" sz="1400" spc="-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305868"/>
                </a:solidFill>
                <a:latin typeface="Trebuchet MS"/>
                <a:cs typeface="Trebuchet MS"/>
              </a:rPr>
              <a:t>to</a:t>
            </a:r>
            <a:r>
              <a:rPr dirty="0" sz="14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305868"/>
                </a:solidFill>
                <a:latin typeface="Trebuchet MS"/>
                <a:cs typeface="Trebuchet MS"/>
              </a:rPr>
              <a:t>avoid</a:t>
            </a:r>
            <a:r>
              <a:rPr dirty="0" sz="1400" spc="-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305868"/>
                </a:solidFill>
                <a:latin typeface="Trebuchet MS"/>
                <a:cs typeface="Trebuchet MS"/>
              </a:rPr>
              <a:t>potential</a:t>
            </a:r>
            <a:r>
              <a:rPr dirty="0" sz="14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305868"/>
                </a:solidFill>
                <a:latin typeface="Trebuchet MS"/>
                <a:cs typeface="Trebuchet MS"/>
              </a:rPr>
              <a:t>performance</a:t>
            </a:r>
            <a:r>
              <a:rPr dirty="0" sz="14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305868"/>
                </a:solidFill>
                <a:latin typeface="Trebuchet MS"/>
                <a:cs typeface="Trebuchet MS"/>
              </a:rPr>
              <a:t>issues…</a:t>
            </a:r>
            <a:r>
              <a:rPr dirty="0" sz="1400" spc="-8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20">
                <a:solidFill>
                  <a:srgbClr val="305868"/>
                </a:solidFill>
                <a:latin typeface="Trebuchet MS"/>
                <a:cs typeface="Trebuchet MS"/>
              </a:rPr>
              <a:t>unplanned </a:t>
            </a:r>
            <a:r>
              <a:rPr dirty="0" sz="1400" spc="-40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20">
                <a:solidFill>
                  <a:srgbClr val="305868"/>
                </a:solidFill>
                <a:latin typeface="Trebuchet MS"/>
                <a:cs typeface="Trebuchet MS"/>
              </a:rPr>
              <a:t>cost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305868"/>
                </a:solidFill>
                <a:latin typeface="Trebuchet MS"/>
                <a:cs typeface="Trebuchet MS"/>
              </a:rPr>
              <a:t>overruns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305868"/>
                </a:solidFill>
                <a:latin typeface="Trebuchet MS"/>
                <a:cs typeface="Trebuchet MS"/>
              </a:rPr>
              <a:t>and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185">
                <a:solidFill>
                  <a:srgbClr val="305868"/>
                </a:solidFill>
                <a:latin typeface="Trebuchet MS"/>
                <a:cs typeface="Trebuchet MS"/>
              </a:rPr>
              <a:t>...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40">
                <a:solidFill>
                  <a:srgbClr val="305868"/>
                </a:solidFill>
                <a:latin typeface="Trebuchet MS"/>
                <a:cs typeface="Trebuchet MS"/>
              </a:rPr>
              <a:t>diﬃculties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50">
                <a:solidFill>
                  <a:srgbClr val="305868"/>
                </a:solidFill>
                <a:latin typeface="Trebuchet MS"/>
                <a:cs typeface="Trebuchet MS"/>
              </a:rPr>
              <a:t>with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45">
                <a:solidFill>
                  <a:srgbClr val="305868"/>
                </a:solidFill>
                <a:latin typeface="Trebuchet MS"/>
                <a:cs typeface="Trebuchet MS"/>
              </a:rPr>
              <a:t>integration</a:t>
            </a:r>
            <a:r>
              <a:rPr dirty="0" sz="1400" spc="-85">
                <a:solidFill>
                  <a:srgbClr val="305868"/>
                </a:solidFill>
                <a:latin typeface="Trebuchet MS"/>
                <a:cs typeface="Trebuchet MS"/>
              </a:rPr>
              <a:t> efforts.”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651594" y="4848901"/>
            <a:ext cx="13208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2</a:t>
            </a:fld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80"/>
            <a:ext cx="6907530" cy="502920"/>
            <a:chOff x="0" y="4640580"/>
            <a:chExt cx="6907530" cy="50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199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8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8"/>
                  </a:lnTo>
                  <a:lnTo>
                    <a:pt x="543888" y="36668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89"/>
                  </a:moveTo>
                  <a:lnTo>
                    <a:pt x="478583" y="89889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89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7"/>
                  </a:lnTo>
                  <a:lnTo>
                    <a:pt x="172009" y="28052"/>
                  </a:lnTo>
                  <a:lnTo>
                    <a:pt x="181643" y="13414"/>
                  </a:lnTo>
                  <a:lnTo>
                    <a:pt x="196331" y="3590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3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7"/>
                  </a:lnTo>
                  <a:lnTo>
                    <a:pt x="191541" y="35003"/>
                  </a:lnTo>
                  <a:lnTo>
                    <a:pt x="189670" y="46087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7"/>
                  </a:lnTo>
                  <a:lnTo>
                    <a:pt x="238375" y="35003"/>
                  </a:lnTo>
                  <a:lnTo>
                    <a:pt x="233147" y="26247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3" y="18429"/>
                  </a:lnTo>
                  <a:lnTo>
                    <a:pt x="257907" y="27982"/>
                  </a:lnTo>
                  <a:lnTo>
                    <a:pt x="261369" y="46087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89"/>
                  </a:moveTo>
                  <a:lnTo>
                    <a:pt x="385891" y="89889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2" y="77772"/>
                  </a:lnTo>
                  <a:lnTo>
                    <a:pt x="440806" y="86719"/>
                  </a:lnTo>
                  <a:lnTo>
                    <a:pt x="421102" y="89889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7" y="18570"/>
                  </a:lnTo>
                  <a:lnTo>
                    <a:pt x="47052" y="18570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8"/>
                  </a:lnTo>
                  <a:lnTo>
                    <a:pt x="54275" y="18570"/>
                  </a:lnTo>
                  <a:lnTo>
                    <a:pt x="72997" y="18570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89"/>
                  </a:moveTo>
                  <a:lnTo>
                    <a:pt x="99517" y="89889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89"/>
                  </a:lnTo>
                  <a:close/>
                </a:path>
                <a:path w="755015" h="92075">
                  <a:moveTo>
                    <a:pt x="598498" y="89889"/>
                  </a:moveTo>
                  <a:lnTo>
                    <a:pt x="578551" y="89889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89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89"/>
                  </a:moveTo>
                  <a:lnTo>
                    <a:pt x="633058" y="89889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89"/>
                  </a:lnTo>
                  <a:close/>
                </a:path>
                <a:path w="755015" h="92075">
                  <a:moveTo>
                    <a:pt x="682168" y="89889"/>
                  </a:moveTo>
                  <a:lnTo>
                    <a:pt x="661582" y="89889"/>
                  </a:lnTo>
                  <a:lnTo>
                    <a:pt x="698682" y="2003"/>
                  </a:lnTo>
                  <a:lnTo>
                    <a:pt x="716919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89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89"/>
                  </a:moveTo>
                  <a:lnTo>
                    <a:pt x="733830" y="89889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89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518300" y="1301672"/>
            <a:ext cx="4322445" cy="3152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71475">
              <a:lnSpc>
                <a:spcPct val="100000"/>
              </a:lnSpc>
              <a:spcBef>
                <a:spcPts val="100"/>
              </a:spcBef>
            </a:pPr>
            <a:r>
              <a:rPr dirty="0" sz="1600" spc="15">
                <a:solidFill>
                  <a:srgbClr val="7F7F7F"/>
                </a:solidFill>
                <a:latin typeface="Trebuchet MS"/>
                <a:cs typeface="Trebuchet MS"/>
              </a:rPr>
              <a:t>F</a:t>
            </a:r>
            <a:r>
              <a:rPr dirty="0" sz="1600" spc="-10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eedo</a:t>
            </a:r>
            <a:r>
              <a:rPr dirty="0" sz="1600" spc="20">
                <a:solidFill>
                  <a:srgbClr val="7F7F7F"/>
                </a:solidFill>
                <a:latin typeface="Trebuchet MS"/>
                <a:cs typeface="Trebuchet MS"/>
              </a:rPr>
              <a:t>m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7F7F7F"/>
                </a:solidFill>
                <a:latin typeface="Trebuchet MS"/>
                <a:cs typeface="Trebuchet MS"/>
              </a:rPr>
              <a:t>t</a:t>
            </a:r>
            <a:r>
              <a:rPr dirty="0" sz="1600" spc="50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70">
                <a:solidFill>
                  <a:srgbClr val="7F7F7F"/>
                </a:solidFill>
                <a:latin typeface="Trebuchet MS"/>
                <a:cs typeface="Trebuchet MS"/>
              </a:rPr>
              <a:t>m</a:t>
            </a:r>
            <a:r>
              <a:rPr dirty="0" sz="1600" spc="35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600" spc="-25">
                <a:solidFill>
                  <a:srgbClr val="7F7F7F"/>
                </a:solidFill>
                <a:latin typeface="Trebuchet MS"/>
                <a:cs typeface="Trebuchet MS"/>
              </a:rPr>
              <a:t>v</a:t>
            </a:r>
            <a:r>
              <a:rPr dirty="0" sz="1600" spc="-25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7F7F7F"/>
                </a:solidFill>
                <a:latin typeface="Trebuchet MS"/>
                <a:cs typeface="Trebuchet MS"/>
              </a:rPr>
              <a:t>existin</a:t>
            </a:r>
            <a:r>
              <a:rPr dirty="0" sz="1600" spc="-5">
                <a:solidFill>
                  <a:srgbClr val="7F7F7F"/>
                </a:solidFill>
                <a:latin typeface="Trebuchet MS"/>
                <a:cs typeface="Trebuchet MS"/>
              </a:rPr>
              <a:t>g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an</a:t>
            </a:r>
            <a:r>
              <a:rPr dirty="0" sz="1600" spc="15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7F7F7F"/>
                </a:solidFill>
                <a:latin typeface="Trebuchet MS"/>
                <a:cs typeface="Trebuchet MS"/>
              </a:rPr>
              <a:t>futu</a:t>
            </a:r>
            <a:r>
              <a:rPr dirty="0" sz="1600" spc="-55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600" spc="-20">
                <a:solidFill>
                  <a:srgbClr val="7F7F7F"/>
                </a:solidFill>
                <a:latin typeface="Trebuchet MS"/>
                <a:cs typeface="Trebuchet MS"/>
              </a:rPr>
              <a:t>e  </a:t>
            </a:r>
            <a:r>
              <a:rPr dirty="0" sz="1600" spc="-5">
                <a:solidFill>
                  <a:srgbClr val="FF8300"/>
                </a:solidFill>
                <a:latin typeface="Trebuchet MS"/>
                <a:cs typeface="Trebuchet MS"/>
              </a:rPr>
              <a:t>application</a:t>
            </a:r>
            <a:r>
              <a:rPr dirty="0" sz="1600" spc="10">
                <a:solidFill>
                  <a:srgbClr val="FF8300"/>
                </a:solidFill>
                <a:latin typeface="Trebuchet MS"/>
                <a:cs typeface="Trebuchet MS"/>
              </a:rPr>
              <a:t>s</a:t>
            </a:r>
            <a:r>
              <a:rPr dirty="0" sz="1600" spc="-275">
                <a:solidFill>
                  <a:srgbClr val="7F7F7F"/>
                </a:solidFill>
                <a:latin typeface="Trebuchet MS"/>
                <a:cs typeface="Trebuchet MS"/>
              </a:rPr>
              <a:t>,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FF8300"/>
                </a:solidFill>
                <a:latin typeface="Trebuchet MS"/>
                <a:cs typeface="Trebuchet MS"/>
              </a:rPr>
              <a:t>dat</a:t>
            </a:r>
            <a:r>
              <a:rPr dirty="0" sz="1600" spc="-15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1600" spc="-275">
                <a:solidFill>
                  <a:srgbClr val="7F7F7F"/>
                </a:solidFill>
                <a:latin typeface="Trebuchet MS"/>
                <a:cs typeface="Trebuchet MS"/>
              </a:rPr>
              <a:t>,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an</a:t>
            </a:r>
            <a:r>
              <a:rPr dirty="0" sz="1600" spc="15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600" spc="-8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FF8300"/>
                </a:solidFill>
                <a:latin typeface="Trebuchet MS"/>
                <a:cs typeface="Trebuchet MS"/>
              </a:rPr>
              <a:t>user</a:t>
            </a:r>
            <a:r>
              <a:rPr dirty="0" sz="1600" spc="45">
                <a:solidFill>
                  <a:srgbClr val="FF8300"/>
                </a:solidFill>
                <a:latin typeface="Trebuchet MS"/>
                <a:cs typeface="Trebuchet MS"/>
              </a:rPr>
              <a:t>s</a:t>
            </a:r>
            <a:r>
              <a:rPr dirty="0" sz="1600" spc="-9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7F7F7F"/>
                </a:solidFill>
                <a:latin typeface="Trebuchet MS"/>
                <a:cs typeface="Trebuchet MS"/>
              </a:rPr>
              <a:t>bi-di</a:t>
            </a:r>
            <a:r>
              <a:rPr dirty="0" sz="1600" spc="-7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600" spc="-35">
                <a:solidFill>
                  <a:srgbClr val="7F7F7F"/>
                </a:solidFill>
                <a:latin typeface="Trebuchet MS"/>
                <a:cs typeface="Trebuchet MS"/>
              </a:rPr>
              <a:t>ectionally  </a:t>
            </a:r>
            <a:r>
              <a:rPr dirty="0" sz="1600" spc="-30">
                <a:solidFill>
                  <a:srgbClr val="7F7F7F"/>
                </a:solidFill>
                <a:latin typeface="Trebuchet MS"/>
                <a:cs typeface="Trebuchet MS"/>
              </a:rPr>
              <a:t>betwee</a:t>
            </a:r>
            <a:r>
              <a:rPr dirty="0" sz="1600" spc="-25">
                <a:solidFill>
                  <a:srgbClr val="7F7F7F"/>
                </a:solidFill>
                <a:latin typeface="Trebuchet MS"/>
                <a:cs typeface="Trebuchet MS"/>
              </a:rPr>
              <a:t>n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7F7F7F"/>
                </a:solidFill>
                <a:latin typeface="Trebuchet MS"/>
                <a:cs typeface="Trebuchet MS"/>
              </a:rPr>
              <a:t>th</a:t>
            </a:r>
            <a:r>
              <a:rPr dirty="0" sz="1600" spc="-5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7F7F7F"/>
                </a:solidFill>
                <a:latin typeface="Trebuchet MS"/>
                <a:cs typeface="Trebuchet MS"/>
              </a:rPr>
              <a:t>dat</a:t>
            </a:r>
            <a:r>
              <a:rPr dirty="0" sz="1600" spc="-15">
                <a:solidFill>
                  <a:srgbClr val="7F7F7F"/>
                </a:solidFill>
                <a:latin typeface="Trebuchet MS"/>
                <a:cs typeface="Trebuchet MS"/>
              </a:rPr>
              <a:t>a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7F7F7F"/>
                </a:solidFill>
                <a:latin typeface="Trebuchet MS"/>
                <a:cs typeface="Trebuchet MS"/>
              </a:rPr>
              <a:t>cent</a:t>
            </a:r>
            <a:r>
              <a:rPr dirty="0" sz="1600" spc="-5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600" spc="-25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an</a:t>
            </a:r>
            <a:r>
              <a:rPr dirty="0" sz="1600" spc="15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7F7F7F"/>
                </a:solidFill>
                <a:latin typeface="Trebuchet MS"/>
                <a:cs typeface="Trebuchet MS"/>
              </a:rPr>
              <a:t>multipl</a:t>
            </a:r>
            <a:r>
              <a:rPr dirty="0" sz="1600" spc="-45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7F7F7F"/>
                </a:solidFill>
                <a:latin typeface="Trebuchet MS"/>
                <a:cs typeface="Trebuchet MS"/>
              </a:rPr>
              <a:t>public  </a:t>
            </a:r>
            <a:r>
              <a:rPr dirty="0" sz="1600" spc="30">
                <a:solidFill>
                  <a:srgbClr val="7F7F7F"/>
                </a:solidFill>
                <a:latin typeface="Trebuchet MS"/>
                <a:cs typeface="Trebuchet MS"/>
              </a:rPr>
              <a:t>cloud</a:t>
            </a:r>
            <a:r>
              <a:rPr dirty="0" sz="1600" spc="30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7F7F7F"/>
                </a:solidFill>
                <a:latin typeface="Trebuchet MS"/>
                <a:cs typeface="Trebuchet MS"/>
              </a:rPr>
              <a:t>withou</a:t>
            </a:r>
            <a:r>
              <a:rPr dirty="0" sz="1600" spc="-25">
                <a:solidFill>
                  <a:srgbClr val="7F7F7F"/>
                </a:solidFill>
                <a:latin typeface="Trebuchet MS"/>
                <a:cs typeface="Trebuchet MS"/>
              </a:rPr>
              <a:t>t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10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600" spc="-35">
                <a:solidFill>
                  <a:srgbClr val="7F7F7F"/>
                </a:solidFill>
                <a:latin typeface="Trebuchet MS"/>
                <a:cs typeface="Trebuchet MS"/>
              </a:rPr>
              <a:t>ewriting</a:t>
            </a:r>
            <a:endParaRPr sz="1600">
              <a:latin typeface="Trebuchet MS"/>
              <a:cs typeface="Trebuchet MS"/>
            </a:endParaRPr>
          </a:p>
          <a:p>
            <a:pPr algn="just" marL="194945" marR="569595" indent="-149860">
              <a:lnSpc>
                <a:spcPct val="100000"/>
              </a:lnSpc>
              <a:spcBef>
                <a:spcPts val="1500"/>
              </a:spcBef>
              <a:buClr>
                <a:srgbClr val="BEBEBE"/>
              </a:buClr>
              <a:buChar char="•"/>
              <a:tabLst>
                <a:tab pos="195580" algn="l"/>
              </a:tabLst>
            </a:pPr>
            <a:r>
              <a:rPr dirty="0" sz="1600">
                <a:solidFill>
                  <a:srgbClr val="FF8300"/>
                </a:solidFill>
                <a:latin typeface="Trebuchet MS"/>
                <a:cs typeface="Trebuchet MS"/>
              </a:rPr>
              <a:t>Applications</a:t>
            </a:r>
            <a:r>
              <a:rPr dirty="0" sz="1600" spc="-8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7F7F7F"/>
                </a:solidFill>
                <a:latin typeface="Trebuchet MS"/>
                <a:cs typeface="Trebuchet MS"/>
              </a:rPr>
              <a:t>include</a:t>
            </a:r>
            <a:r>
              <a:rPr dirty="0" sz="1600" spc="-9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7F7F7F"/>
                </a:solidFill>
                <a:latin typeface="Trebuchet MS"/>
                <a:cs typeface="Trebuchet MS"/>
              </a:rPr>
              <a:t>streams,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7F7F7F"/>
                </a:solidFill>
                <a:latin typeface="Trebuchet MS"/>
                <a:cs typeface="Trebuchet MS"/>
              </a:rPr>
              <a:t>pipelines, </a:t>
            </a:r>
            <a:r>
              <a:rPr dirty="0" sz="1600" spc="-4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7F7F7F"/>
                </a:solidFill>
                <a:latin typeface="Trebuchet MS"/>
                <a:cs typeface="Trebuchet MS"/>
              </a:rPr>
              <a:t>databases</a:t>
            </a:r>
            <a:r>
              <a:rPr dirty="0" sz="1600">
                <a:solidFill>
                  <a:srgbClr val="7F7F7F"/>
                </a:solidFill>
                <a:latin typeface="Trebuchet MS"/>
                <a:cs typeface="Trebuchet MS"/>
              </a:rPr>
              <a:t>,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7F7F7F"/>
                </a:solidFill>
                <a:latin typeface="Trebuchet MS"/>
                <a:cs typeface="Trebuchet MS"/>
              </a:rPr>
              <a:t>workspaces</a:t>
            </a:r>
            <a:r>
              <a:rPr dirty="0" sz="1600" spc="5">
                <a:solidFill>
                  <a:srgbClr val="7F7F7F"/>
                </a:solidFill>
                <a:latin typeface="Trebuchet MS"/>
                <a:cs typeface="Trebuchet MS"/>
              </a:rPr>
              <a:t>,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an</a:t>
            </a:r>
            <a:r>
              <a:rPr dirty="0" sz="1600" spc="15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7F7F7F"/>
                </a:solidFill>
                <a:latin typeface="Trebuchet MS"/>
                <a:cs typeface="Trebuchet MS"/>
              </a:rPr>
              <a:t>othe</a:t>
            </a:r>
            <a:r>
              <a:rPr dirty="0" sz="1600" spc="-3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7F7F7F"/>
                </a:solidFill>
                <a:latin typeface="Trebuchet MS"/>
                <a:cs typeface="Trebuchet MS"/>
              </a:rPr>
              <a:t>data  </a:t>
            </a:r>
            <a:r>
              <a:rPr dirty="0" sz="1600" spc="5">
                <a:solidFill>
                  <a:srgbClr val="7F7F7F"/>
                </a:solidFill>
                <a:latin typeface="Trebuchet MS"/>
                <a:cs typeface="Trebuchet MS"/>
              </a:rPr>
              <a:t>products</a:t>
            </a:r>
            <a:endParaRPr sz="1600">
              <a:latin typeface="Trebuchet MS"/>
              <a:cs typeface="Trebuchet MS"/>
            </a:endParaRPr>
          </a:p>
          <a:p>
            <a:pPr marL="194945" marR="5080" indent="-149860">
              <a:lnSpc>
                <a:spcPct val="100000"/>
              </a:lnSpc>
              <a:spcBef>
                <a:spcPts val="1000"/>
              </a:spcBef>
              <a:buClr>
                <a:srgbClr val="BEBEBE"/>
              </a:buClr>
              <a:buChar char="•"/>
              <a:tabLst>
                <a:tab pos="195580" algn="l"/>
              </a:tabLst>
            </a:pPr>
            <a:r>
              <a:rPr dirty="0" sz="1600" spc="-5">
                <a:solidFill>
                  <a:srgbClr val="FF8300"/>
                </a:solidFill>
                <a:latin typeface="Trebuchet MS"/>
                <a:cs typeface="Trebuchet MS"/>
              </a:rPr>
              <a:t>Dat</a:t>
            </a:r>
            <a:r>
              <a:rPr dirty="0" sz="1600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1600" spc="-8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conside</a:t>
            </a:r>
            <a:r>
              <a:rPr dirty="0" sz="1600" spc="-25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ation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7F7F7F"/>
                </a:solidFill>
                <a:latin typeface="Trebuchet MS"/>
                <a:cs typeface="Trebuchet MS"/>
              </a:rPr>
              <a:t>includ</a:t>
            </a:r>
            <a:r>
              <a:rPr dirty="0" sz="1600" spc="-2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7F7F7F"/>
                </a:solidFill>
                <a:latin typeface="Trebuchet MS"/>
                <a:cs typeface="Trebuchet MS"/>
              </a:rPr>
              <a:t>formats</a:t>
            </a:r>
            <a:r>
              <a:rPr dirty="0" sz="1600" spc="-20">
                <a:solidFill>
                  <a:srgbClr val="7F7F7F"/>
                </a:solidFill>
                <a:latin typeface="Trebuchet MS"/>
                <a:cs typeface="Trebuchet MS"/>
              </a:rPr>
              <a:t>,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7F7F7F"/>
                </a:solidFill>
                <a:latin typeface="Trebuchet MS"/>
                <a:cs typeface="Trebuchet MS"/>
              </a:rPr>
              <a:t>schema,  </a:t>
            </a:r>
            <a:r>
              <a:rPr dirty="0" sz="1600" spc="-25">
                <a:solidFill>
                  <a:srgbClr val="7F7F7F"/>
                </a:solidFill>
                <a:latin typeface="Trebuchet MS"/>
                <a:cs typeface="Trebuchet MS"/>
              </a:rPr>
              <a:t>tags,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7F7F7F"/>
                </a:solidFill>
                <a:latin typeface="Trebuchet MS"/>
                <a:cs typeface="Trebuchet MS"/>
              </a:rPr>
              <a:t>policies,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and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7F7F7F"/>
                </a:solidFill>
                <a:latin typeface="Trebuchet MS"/>
                <a:cs typeface="Trebuchet MS"/>
              </a:rPr>
              <a:t>other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7F7F7F"/>
                </a:solidFill>
                <a:latin typeface="Trebuchet MS"/>
                <a:cs typeface="Trebuchet MS"/>
              </a:rPr>
              <a:t>metadata</a:t>
            </a:r>
            <a:endParaRPr sz="1600">
              <a:latin typeface="Trebuchet MS"/>
              <a:cs typeface="Trebuchet MS"/>
            </a:endParaRPr>
          </a:p>
          <a:p>
            <a:pPr marL="194945" marR="250825" indent="-149860">
              <a:lnSpc>
                <a:spcPct val="100000"/>
              </a:lnSpc>
              <a:spcBef>
                <a:spcPts val="1000"/>
              </a:spcBef>
              <a:buClr>
                <a:srgbClr val="BEBEBE"/>
              </a:buClr>
              <a:buChar char="•"/>
              <a:tabLst>
                <a:tab pos="195580" algn="l"/>
              </a:tabLst>
            </a:pPr>
            <a:r>
              <a:rPr dirty="0" sz="1600" spc="45">
                <a:solidFill>
                  <a:srgbClr val="FF8300"/>
                </a:solidFill>
                <a:latin typeface="Trebuchet MS"/>
                <a:cs typeface="Trebuchet MS"/>
              </a:rPr>
              <a:t>User</a:t>
            </a:r>
            <a:r>
              <a:rPr dirty="0" sz="1600" spc="40">
                <a:solidFill>
                  <a:srgbClr val="FF8300"/>
                </a:solidFill>
                <a:latin typeface="Trebuchet MS"/>
                <a:cs typeface="Trebuchet MS"/>
              </a:rPr>
              <a:t>s</a:t>
            </a:r>
            <a:r>
              <a:rPr dirty="0" sz="1600" spc="-8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7F7F7F"/>
                </a:solidFill>
                <a:latin typeface="Trebuchet MS"/>
                <a:cs typeface="Trebuchet MS"/>
              </a:rPr>
              <a:t>nee</a:t>
            </a:r>
            <a:r>
              <a:rPr dirty="0" sz="1600" spc="-10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135">
                <a:solidFill>
                  <a:srgbClr val="7F7F7F"/>
                </a:solidFill>
                <a:latin typeface="Trebuchet MS"/>
                <a:cs typeface="Trebuchet MS"/>
              </a:rPr>
              <a:t>t</a:t>
            </a:r>
            <a:r>
              <a:rPr dirty="0" sz="1600" spc="50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7F7F7F"/>
                </a:solidFill>
                <a:latin typeface="Trebuchet MS"/>
                <a:cs typeface="Trebuchet MS"/>
              </a:rPr>
              <a:t>l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600" spc="-25">
                <a:solidFill>
                  <a:srgbClr val="7F7F7F"/>
                </a:solidFill>
                <a:latin typeface="Trebuchet MS"/>
                <a:cs typeface="Trebuchet MS"/>
              </a:rPr>
              <a:t>v</a:t>
            </a:r>
            <a:r>
              <a:rPr dirty="0" sz="1600" spc="-7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600" spc="-8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600" spc="25">
                <a:solidFill>
                  <a:srgbClr val="7F7F7F"/>
                </a:solidFill>
                <a:latin typeface="Trebuchet MS"/>
                <a:cs typeface="Trebuchet MS"/>
              </a:rPr>
              <a:t>ag</a:t>
            </a:r>
            <a:r>
              <a:rPr dirty="0" sz="1600" spc="3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7F7F7F"/>
                </a:solidFill>
                <a:latin typeface="Trebuchet MS"/>
                <a:cs typeface="Trebuchet MS"/>
              </a:rPr>
              <a:t>existin</a:t>
            </a:r>
            <a:r>
              <a:rPr dirty="0" sz="1600" spc="-5">
                <a:solidFill>
                  <a:srgbClr val="7F7F7F"/>
                </a:solidFill>
                <a:latin typeface="Trebuchet MS"/>
                <a:cs typeface="Trebuchet MS"/>
              </a:rPr>
              <a:t>g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15">
                <a:solidFill>
                  <a:srgbClr val="7F7F7F"/>
                </a:solidFill>
                <a:latin typeface="Trebuchet MS"/>
                <a:cs typeface="Trebuchet MS"/>
              </a:rPr>
              <a:t>skill</a:t>
            </a:r>
            <a:r>
              <a:rPr dirty="0" sz="1600" spc="20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5">
                <a:solidFill>
                  <a:srgbClr val="7F7F7F"/>
                </a:solidFill>
                <a:latin typeface="Trebuchet MS"/>
                <a:cs typeface="Trebuchet MS"/>
              </a:rPr>
              <a:t>and  </a:t>
            </a:r>
            <a:r>
              <a:rPr dirty="0" sz="1600" spc="-50">
                <a:solidFill>
                  <a:srgbClr val="7F7F7F"/>
                </a:solidFill>
                <a:latin typeface="Trebuchet MS"/>
                <a:cs typeface="Trebuchet MS"/>
              </a:rPr>
              <a:t>p</a:t>
            </a:r>
            <a:r>
              <a:rPr dirty="0" sz="1600" spc="-5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600" spc="30">
                <a:solidFill>
                  <a:srgbClr val="7F7F7F"/>
                </a:solidFill>
                <a:latin typeface="Trebuchet MS"/>
                <a:cs typeface="Trebuchet MS"/>
              </a:rPr>
              <a:t>ocesses</a:t>
            </a:r>
            <a:r>
              <a:rPr dirty="0" sz="1600" spc="30">
                <a:solidFill>
                  <a:srgbClr val="7F7F7F"/>
                </a:solidFill>
                <a:latin typeface="Trebuchet MS"/>
                <a:cs typeface="Trebuchet MS"/>
              </a:rPr>
              <a:t>,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7F7F7F"/>
                </a:solidFill>
                <a:latin typeface="Trebuchet MS"/>
                <a:cs typeface="Trebuchet MS"/>
              </a:rPr>
              <a:t>whil</a:t>
            </a:r>
            <a:r>
              <a:rPr dirty="0" sz="1600" spc="-4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7F7F7F"/>
                </a:solidFill>
                <a:latin typeface="Trebuchet MS"/>
                <a:cs typeface="Trebuchet MS"/>
              </a:rPr>
              <a:t>continuousl</a:t>
            </a:r>
            <a:r>
              <a:rPr dirty="0" sz="1600" spc="5">
                <a:solidFill>
                  <a:srgbClr val="7F7F7F"/>
                </a:solidFill>
                <a:latin typeface="Trebuchet MS"/>
                <a:cs typeface="Trebuchet MS"/>
              </a:rPr>
              <a:t>y</a:t>
            </a:r>
            <a:r>
              <a:rPr dirty="0" sz="1600" spc="-9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7F7F7F"/>
                </a:solidFill>
                <a:latin typeface="Trebuchet MS"/>
                <a:cs typeface="Trebuchet MS"/>
              </a:rPr>
              <a:t>modernising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400" y="437219"/>
            <a:ext cx="6192520" cy="653415"/>
          </a:xfrm>
          <a:prstGeom prst="rect"/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pc="120"/>
              <a:t>C</a:t>
            </a:r>
            <a:r>
              <a:rPr dirty="0" spc="10"/>
              <a:t>L</a:t>
            </a:r>
            <a:r>
              <a:rPr dirty="0" spc="120"/>
              <a:t>OUDER</a:t>
            </a:r>
            <a:r>
              <a:rPr dirty="0" spc="-25"/>
              <a:t>A</a:t>
            </a:r>
            <a:r>
              <a:rPr dirty="0" spc="-30"/>
              <a:t>’S</a:t>
            </a:r>
            <a:r>
              <a:rPr dirty="0" spc="-265"/>
              <a:t> </a:t>
            </a:r>
            <a:r>
              <a:rPr dirty="0" spc="35"/>
              <a:t>VISION</a:t>
            </a:r>
            <a:r>
              <a:rPr dirty="0" spc="-265"/>
              <a:t> </a:t>
            </a:r>
            <a:r>
              <a:rPr dirty="0" spc="114"/>
              <a:t>FOR</a:t>
            </a:r>
            <a:r>
              <a:rPr dirty="0" spc="-270"/>
              <a:t> </a:t>
            </a:r>
            <a:r>
              <a:rPr dirty="0" spc="80">
                <a:solidFill>
                  <a:srgbClr val="00A3AE"/>
                </a:solidFill>
              </a:rPr>
              <a:t>HYBRID</a:t>
            </a:r>
            <a:r>
              <a:rPr dirty="0" spc="-265">
                <a:solidFill>
                  <a:srgbClr val="00A3AE"/>
                </a:solidFill>
              </a:rPr>
              <a:t> </a:t>
            </a:r>
            <a:r>
              <a:rPr dirty="0" spc="114"/>
              <a:t>D</a:t>
            </a:r>
            <a:r>
              <a:rPr dirty="0" spc="25"/>
              <a:t>A</a:t>
            </a:r>
            <a:r>
              <a:rPr dirty="0" spc="-140"/>
              <a:t>T</a:t>
            </a:r>
            <a:r>
              <a:rPr dirty="0" spc="175"/>
              <a:t>A</a:t>
            </a:r>
            <a:r>
              <a:rPr dirty="0" spc="-265"/>
              <a:t> </a:t>
            </a:r>
            <a:r>
              <a:rPr dirty="0" spc="120"/>
              <a:t>C</a:t>
            </a:r>
            <a:r>
              <a:rPr dirty="0" spc="10"/>
              <a:t>L</a:t>
            </a:r>
            <a:r>
              <a:rPr dirty="0" spc="175"/>
              <a:t>OUD</a:t>
            </a: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Build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45">
                <a:solidFill>
                  <a:srgbClr val="00A3AE"/>
                </a:solidFill>
                <a:latin typeface="Trebuchet MS"/>
                <a:cs typeface="Trebuchet MS"/>
              </a:rPr>
              <a:t>once,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5">
                <a:solidFill>
                  <a:srgbClr val="00A3AE"/>
                </a:solidFill>
                <a:latin typeface="Trebuchet MS"/>
                <a:cs typeface="Trebuchet MS"/>
              </a:rPr>
              <a:t>run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00A3AE"/>
                </a:solidFill>
                <a:latin typeface="Trebuchet MS"/>
                <a:cs typeface="Trebuchet MS"/>
              </a:rPr>
              <a:t>anywhere,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00A3AE"/>
                </a:solidFill>
                <a:latin typeface="Trebuchet MS"/>
                <a:cs typeface="Trebuchet MS"/>
              </a:rPr>
              <a:t>on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00A3AE"/>
                </a:solidFill>
                <a:latin typeface="Trebuchet MS"/>
                <a:cs typeface="Trebuchet MS"/>
              </a:rPr>
              <a:t>any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00A3AE"/>
                </a:solidFill>
                <a:latin typeface="Trebuchet MS"/>
                <a:cs typeface="Trebuchet MS"/>
              </a:rPr>
              <a:t>infrastructure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61925" y="1284399"/>
            <a:ext cx="3282698" cy="328657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202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1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51594" y="4848901"/>
            <a:ext cx="13208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4</a:t>
            </a:fld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7324" y="3396903"/>
            <a:ext cx="86868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5">
                <a:solidFill>
                  <a:srgbClr val="305868"/>
                </a:solidFill>
                <a:latin typeface="Trebuchet MS"/>
                <a:cs typeface="Trebuchet MS"/>
              </a:rPr>
              <a:t>An</a:t>
            </a:r>
            <a:r>
              <a:rPr dirty="0" sz="1500" spc="5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r>
              <a:rPr dirty="0" sz="1500" spc="-9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500" spc="-5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512" y="1893614"/>
            <a:ext cx="1573646" cy="120585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64638" y="3396903"/>
            <a:ext cx="118935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305868"/>
                </a:solidFill>
                <a:latin typeface="Trebuchet MS"/>
                <a:cs typeface="Trebuchet MS"/>
              </a:rPr>
              <a:t>Dat</a:t>
            </a:r>
            <a:r>
              <a:rPr dirty="0" sz="1500" spc="-5">
                <a:solidFill>
                  <a:srgbClr val="305868"/>
                </a:solidFill>
                <a:latin typeface="Trebuchet MS"/>
                <a:cs typeface="Trebuchet MS"/>
              </a:rPr>
              <a:t>a</a:t>
            </a:r>
            <a:r>
              <a:rPr dirty="0" sz="1500" spc="-9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500" spc="-50">
                <a:solidFill>
                  <a:srgbClr val="305868"/>
                </a:solidFill>
                <a:latin typeface="Trebuchet MS"/>
                <a:cs typeface="Trebuchet MS"/>
              </a:rPr>
              <a:t>Li</a:t>
            </a:r>
            <a:r>
              <a:rPr dirty="0" sz="1500" spc="-60">
                <a:solidFill>
                  <a:srgbClr val="305868"/>
                </a:solidFill>
                <a:latin typeface="Trebuchet MS"/>
                <a:cs typeface="Trebuchet MS"/>
              </a:rPr>
              <a:t>f</a:t>
            </a:r>
            <a:r>
              <a:rPr dirty="0" sz="1500" spc="-20">
                <a:solidFill>
                  <a:srgbClr val="305868"/>
                </a:solidFill>
                <a:latin typeface="Trebuchet MS"/>
                <a:cs typeface="Trebuchet MS"/>
              </a:rPr>
              <a:t>ec</a:t>
            </a:r>
            <a:r>
              <a:rPr dirty="0" sz="1500" spc="-25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r>
              <a:rPr dirty="0" sz="1500" spc="-45">
                <a:solidFill>
                  <a:srgbClr val="305868"/>
                </a:solidFill>
                <a:latin typeface="Trebuchet MS"/>
                <a:cs typeface="Trebuchet MS"/>
              </a:rPr>
              <a:t>cle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03719" y="3396903"/>
            <a:ext cx="4629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5">
                <a:solidFill>
                  <a:srgbClr val="305868"/>
                </a:solidFill>
                <a:latin typeface="Trebuchet MS"/>
                <a:cs typeface="Trebuchet MS"/>
              </a:rPr>
              <a:t>Open</a:t>
            </a:r>
            <a:endParaRPr sz="1500">
              <a:latin typeface="Trebuchet MS"/>
              <a:cs typeface="Trebuchet M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862111" y="2068497"/>
            <a:ext cx="1781399" cy="71444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38632" y="3396903"/>
            <a:ext cx="160591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10">
                <a:solidFill>
                  <a:srgbClr val="305868"/>
                </a:solidFill>
                <a:latin typeface="Trebuchet MS"/>
                <a:cs typeface="Trebuchet MS"/>
              </a:rPr>
              <a:t>Secu</a:t>
            </a:r>
            <a:r>
              <a:rPr dirty="0" sz="1500" spc="-5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500" spc="-45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500" spc="-9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500" spc="-140">
                <a:solidFill>
                  <a:srgbClr val="305868"/>
                </a:solidFill>
                <a:latin typeface="Trebuchet MS"/>
                <a:cs typeface="Trebuchet MS"/>
              </a:rPr>
              <a:t>&amp;</a:t>
            </a:r>
            <a:r>
              <a:rPr dirty="0" sz="1500" spc="-9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500" spc="20">
                <a:solidFill>
                  <a:srgbClr val="305868"/>
                </a:solidFill>
                <a:latin typeface="Trebuchet MS"/>
                <a:cs typeface="Trebuchet MS"/>
              </a:rPr>
              <a:t>G</a:t>
            </a:r>
            <a:r>
              <a:rPr dirty="0" sz="1500" spc="5">
                <a:solidFill>
                  <a:srgbClr val="305868"/>
                </a:solidFill>
                <a:latin typeface="Trebuchet MS"/>
                <a:cs typeface="Trebuchet MS"/>
              </a:rPr>
              <a:t>o</a:t>
            </a:r>
            <a:r>
              <a:rPr dirty="0" sz="1500" spc="-30">
                <a:solidFill>
                  <a:srgbClr val="305868"/>
                </a:solidFill>
                <a:latin typeface="Trebuchet MS"/>
                <a:cs typeface="Trebuchet MS"/>
              </a:rPr>
              <a:t>v</a:t>
            </a:r>
            <a:r>
              <a:rPr dirty="0" sz="1500" spc="-40">
                <a:solidFill>
                  <a:srgbClr val="305868"/>
                </a:solidFill>
                <a:latin typeface="Trebuchet MS"/>
                <a:cs typeface="Trebuchet MS"/>
              </a:rPr>
              <a:t>erned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8016" y="1058810"/>
            <a:ext cx="3180715" cy="249554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450" spc="55">
                <a:solidFill>
                  <a:srgbClr val="305868"/>
                </a:solidFill>
                <a:latin typeface="Trebuchet MS"/>
                <a:cs typeface="Trebuchet MS"/>
              </a:rPr>
              <a:t>THE HYBRID</a:t>
            </a:r>
            <a:r>
              <a:rPr dirty="0" sz="1450" spc="6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50" spc="15">
                <a:solidFill>
                  <a:srgbClr val="305868"/>
                </a:solidFill>
                <a:latin typeface="Trebuchet MS"/>
                <a:cs typeface="Trebuchet MS"/>
              </a:rPr>
              <a:t>DATA</a:t>
            </a:r>
            <a:r>
              <a:rPr dirty="0" sz="1450" spc="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50" spc="35">
                <a:solidFill>
                  <a:srgbClr val="305868"/>
                </a:solidFill>
                <a:latin typeface="Trebuchet MS"/>
                <a:cs typeface="Trebuchet MS"/>
              </a:rPr>
              <a:t>CLOUD</a:t>
            </a:r>
            <a:r>
              <a:rPr dirty="0" sz="1450" spc="5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50" spc="75">
                <a:solidFill>
                  <a:srgbClr val="305868"/>
                </a:solidFill>
                <a:latin typeface="Trebuchet MS"/>
                <a:cs typeface="Trebuchet MS"/>
              </a:rPr>
              <a:t>COMPANY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40625" y="165463"/>
            <a:ext cx="3823335" cy="795655"/>
            <a:chOff x="340625" y="165463"/>
            <a:chExt cx="3823335" cy="79565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3542" y="165463"/>
              <a:ext cx="315104" cy="7131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0625" y="495999"/>
              <a:ext cx="3822749" cy="465099"/>
            </a:xfrm>
            <a:prstGeom prst="rect">
              <a:avLst/>
            </a:prstGeom>
          </p:spPr>
        </p:pic>
      </p:grp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42096" y="2062070"/>
            <a:ext cx="1400337" cy="73151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55900" y="2066013"/>
            <a:ext cx="2293936" cy="87782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202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1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51594" y="4848901"/>
            <a:ext cx="13208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4</a:t>
            </a:fld>
            <a:endParaRPr sz="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37219"/>
            <a:ext cx="5170170" cy="653415"/>
          </a:xfrm>
          <a:prstGeom prst="rect"/>
        </p:spPr>
        <p:txBody>
          <a:bodyPr wrap="square" lIns="0" tIns="406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dirty="0" spc="210"/>
              <a:t>HOW</a:t>
            </a:r>
            <a:r>
              <a:rPr dirty="0" spc="-265"/>
              <a:t> </a:t>
            </a:r>
            <a:r>
              <a:rPr dirty="0" spc="180"/>
              <a:t>DO</a:t>
            </a:r>
            <a:r>
              <a:rPr dirty="0" spc="-265"/>
              <a:t> </a:t>
            </a:r>
            <a:r>
              <a:rPr dirty="0" spc="95"/>
              <a:t>CUS</a:t>
            </a:r>
            <a:r>
              <a:rPr dirty="0" spc="-100"/>
              <a:t>T</a:t>
            </a:r>
            <a:r>
              <a:rPr dirty="0" spc="110"/>
              <a:t>OMERS</a:t>
            </a:r>
            <a:r>
              <a:rPr dirty="0" spc="-265"/>
              <a:t> </a:t>
            </a:r>
            <a:r>
              <a:rPr dirty="0" spc="45"/>
              <a:t>USE</a:t>
            </a:r>
            <a:r>
              <a:rPr dirty="0" spc="-265"/>
              <a:t> </a:t>
            </a:r>
            <a:r>
              <a:rPr dirty="0" spc="120"/>
              <a:t>C</a:t>
            </a:r>
            <a:r>
              <a:rPr dirty="0" spc="10"/>
              <a:t>L</a:t>
            </a:r>
            <a:r>
              <a:rPr dirty="0" spc="130"/>
              <a:t>OUDER</a:t>
            </a:r>
            <a:r>
              <a:rPr dirty="0" spc="65"/>
              <a:t>A</a:t>
            </a:r>
            <a:r>
              <a:rPr dirty="0" spc="-170"/>
              <a:t>?</a:t>
            </a: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dirty="0" sz="1600" spc="3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600" spc="-25">
                <a:solidFill>
                  <a:srgbClr val="00A3AE"/>
                </a:solidFill>
                <a:latin typeface="Trebuchet MS"/>
                <a:cs typeface="Trebuchet MS"/>
              </a:rPr>
              <a:t>v</a:t>
            </a:r>
            <a:r>
              <a:rPr dirty="0" sz="1600" spc="-7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600" spc="-35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600" spc="-35">
                <a:solidFill>
                  <a:srgbClr val="00A3AE"/>
                </a:solidFill>
                <a:latin typeface="Trebuchet MS"/>
                <a:cs typeface="Trebuchet MS"/>
              </a:rPr>
              <a:t>y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00A3AE"/>
                </a:solidFill>
                <a:latin typeface="Trebuchet MS"/>
                <a:cs typeface="Trebuchet MS"/>
              </a:rPr>
              <a:t>busines</a:t>
            </a:r>
            <a:r>
              <a:rPr dirty="0" sz="1600" spc="50">
                <a:solidFill>
                  <a:srgbClr val="00A3AE"/>
                </a:solidFill>
                <a:latin typeface="Trebuchet MS"/>
                <a:cs typeface="Trebuchet MS"/>
              </a:rPr>
              <a:t>s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00A3AE"/>
                </a:solidFill>
                <a:latin typeface="Trebuchet MS"/>
                <a:cs typeface="Trebuchet MS"/>
              </a:rPr>
              <a:t>us</a:t>
            </a:r>
            <a:r>
              <a:rPr dirty="0" sz="1600" spc="55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00A3AE"/>
                </a:solidFill>
                <a:latin typeface="Trebuchet MS"/>
                <a:cs typeface="Trebuchet MS"/>
              </a:rPr>
              <a:t>cas</a:t>
            </a:r>
            <a:r>
              <a:rPr dirty="0" sz="1600" spc="6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40">
                <a:solidFill>
                  <a:srgbClr val="00A3AE"/>
                </a:solidFill>
                <a:latin typeface="Trebuchet MS"/>
                <a:cs typeface="Trebuchet MS"/>
              </a:rPr>
              <a:t>i</a:t>
            </a:r>
            <a:r>
              <a:rPr dirty="0" sz="1600" spc="60">
                <a:solidFill>
                  <a:srgbClr val="00A3AE"/>
                </a:solidFill>
                <a:latin typeface="Trebuchet MS"/>
                <a:cs typeface="Trebuchet MS"/>
              </a:rPr>
              <a:t>s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25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dat</a:t>
            </a: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65">
                <a:solidFill>
                  <a:srgbClr val="00A3AE"/>
                </a:solidFill>
                <a:latin typeface="Trebuchet MS"/>
                <a:cs typeface="Trebuchet MS"/>
              </a:rPr>
              <a:t>li</a:t>
            </a:r>
            <a:r>
              <a:rPr dirty="0" sz="1600" spc="-95">
                <a:solidFill>
                  <a:srgbClr val="00A3AE"/>
                </a:solidFill>
                <a:latin typeface="Trebuchet MS"/>
                <a:cs typeface="Trebuchet MS"/>
              </a:rPr>
              <a:t>f</a:t>
            </a:r>
            <a:r>
              <a:rPr dirty="0" sz="1600" spc="-10">
                <a:solidFill>
                  <a:srgbClr val="00A3AE"/>
                </a:solidFill>
                <a:latin typeface="Trebuchet MS"/>
                <a:cs typeface="Trebuchet MS"/>
              </a:rPr>
              <a:t>ec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y</a:t>
            </a:r>
            <a:r>
              <a:rPr dirty="0" sz="1600" spc="-25">
                <a:solidFill>
                  <a:srgbClr val="00A3AE"/>
                </a:solidFill>
                <a:latin typeface="Trebuchet MS"/>
                <a:cs typeface="Trebuchet MS"/>
              </a:rPr>
              <a:t>cl</a:t>
            </a:r>
            <a:r>
              <a:rPr dirty="0" sz="1600" spc="-3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45">
                <a:solidFill>
                  <a:srgbClr val="00A3AE"/>
                </a:solidFill>
                <a:latin typeface="Trebuchet MS"/>
                <a:cs typeface="Trebuchet MS"/>
              </a:rPr>
              <a:t>us</a:t>
            </a:r>
            <a:r>
              <a:rPr dirty="0" sz="1600" spc="55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50">
                <a:solidFill>
                  <a:srgbClr val="00A3AE"/>
                </a:solidFill>
                <a:latin typeface="Trebuchet MS"/>
                <a:cs typeface="Trebuchet MS"/>
              </a:rPr>
              <a:t>case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7768" y="1987625"/>
            <a:ext cx="6705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40">
                <a:solidFill>
                  <a:srgbClr val="FF8300"/>
                </a:solidFill>
                <a:latin typeface="Trebuchet MS"/>
                <a:cs typeface="Trebuchet MS"/>
              </a:rPr>
              <a:t>BANKING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6946" y="2599764"/>
            <a:ext cx="118618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 indent="-9144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-65" b="1">
                <a:solidFill>
                  <a:srgbClr val="00A3AE"/>
                </a:solidFill>
                <a:latin typeface="Trebuchet MS"/>
                <a:cs typeface="Trebuchet MS"/>
              </a:rPr>
              <a:t>F</a:t>
            </a:r>
            <a:r>
              <a:rPr dirty="0" sz="1200" spc="-95" b="1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-25" b="1">
                <a:solidFill>
                  <a:srgbClr val="00A3AE"/>
                </a:solidFill>
                <a:latin typeface="Trebuchet MS"/>
                <a:cs typeface="Trebuchet MS"/>
              </a:rPr>
              <a:t>au</a:t>
            </a:r>
            <a:r>
              <a:rPr dirty="0" sz="1200" spc="-20" b="1">
                <a:solidFill>
                  <a:srgbClr val="00A3AE"/>
                </a:solidFill>
                <a:latin typeface="Trebuchet MS"/>
                <a:cs typeface="Trebuchet MS"/>
              </a:rPr>
              <a:t>d</a:t>
            </a:r>
            <a:r>
              <a:rPr dirty="0" sz="1200" spc="-65" b="1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40" b="1">
                <a:solidFill>
                  <a:srgbClr val="00A3AE"/>
                </a:solidFill>
                <a:latin typeface="Trebuchet MS"/>
                <a:cs typeface="Trebuchet MS"/>
              </a:rPr>
              <a:t>detection</a:t>
            </a:r>
            <a:endParaRPr sz="1200">
              <a:latin typeface="Trebuchet MS"/>
              <a:cs typeface="Trebuchet MS"/>
            </a:endParaRPr>
          </a:p>
          <a:p>
            <a:pPr marL="103505" marR="306070" indent="-91440">
              <a:lnSpc>
                <a:spcPct val="100000"/>
              </a:lnSpc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-15">
                <a:solidFill>
                  <a:srgbClr val="00A3AE"/>
                </a:solidFill>
                <a:latin typeface="Trebuchet MS"/>
                <a:cs typeface="Trebuchet MS"/>
              </a:rPr>
              <a:t>Anti-mon</a:t>
            </a:r>
            <a:r>
              <a:rPr dirty="0" sz="1200" spc="-2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200" spc="-20">
                <a:solidFill>
                  <a:srgbClr val="00A3AE"/>
                </a:solidFill>
                <a:latin typeface="Trebuchet MS"/>
                <a:cs typeface="Trebuchet MS"/>
              </a:rPr>
              <a:t>y  </a:t>
            </a:r>
            <a:r>
              <a:rPr dirty="0" sz="1200" spc="-15">
                <a:solidFill>
                  <a:srgbClr val="00A3AE"/>
                </a:solidFill>
                <a:latin typeface="Trebuchet MS"/>
                <a:cs typeface="Trebuchet MS"/>
              </a:rPr>
              <a:t>laundering</a:t>
            </a:r>
            <a:endParaRPr sz="1200">
              <a:latin typeface="Trebuchet MS"/>
              <a:cs typeface="Trebuchet MS"/>
            </a:endParaRPr>
          </a:p>
          <a:p>
            <a:pPr marL="103505" indent="-91440">
              <a:lnSpc>
                <a:spcPct val="100000"/>
              </a:lnSpc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20">
                <a:solidFill>
                  <a:srgbClr val="00A3AE"/>
                </a:solidFill>
                <a:latin typeface="Trebuchet MS"/>
                <a:cs typeface="Trebuchet MS"/>
              </a:rPr>
              <a:t>Spen</a:t>
            </a:r>
            <a:r>
              <a:rPr dirty="0" sz="1200" spc="25">
                <a:solidFill>
                  <a:srgbClr val="00A3AE"/>
                </a:solidFill>
                <a:latin typeface="Trebuchet MS"/>
                <a:cs typeface="Trebuchet MS"/>
              </a:rPr>
              <a:t>d</a:t>
            </a:r>
            <a:r>
              <a:rPr dirty="0" sz="1200" spc="-7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00A3AE"/>
                </a:solidFill>
                <a:latin typeface="Trebuchet MS"/>
                <a:cs typeface="Trebuchet MS"/>
              </a:rPr>
              <a:t>analytics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34797" y="1987626"/>
            <a:ext cx="105537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FF8300"/>
                </a:solidFill>
                <a:latin typeface="Trebuchet MS"/>
                <a:cs typeface="Trebuchet MS"/>
              </a:rPr>
              <a:t>LIF</a:t>
            </a:r>
            <a:r>
              <a:rPr dirty="0" sz="1200" spc="25">
                <a:solidFill>
                  <a:srgbClr val="FF8300"/>
                </a:solidFill>
                <a:latin typeface="Trebuchet MS"/>
                <a:cs typeface="Trebuchet MS"/>
              </a:rPr>
              <a:t>E</a:t>
            </a:r>
            <a:r>
              <a:rPr dirty="0" sz="1200" spc="-7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200" spc="60">
                <a:solidFill>
                  <a:srgbClr val="FF8300"/>
                </a:solidFill>
                <a:latin typeface="Trebuchet MS"/>
                <a:cs typeface="Trebuchet MS"/>
              </a:rPr>
              <a:t>SCIENCES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42647" y="2594686"/>
            <a:ext cx="14243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 indent="-9144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55" b="1">
                <a:solidFill>
                  <a:srgbClr val="00A3AE"/>
                </a:solidFill>
                <a:latin typeface="Trebuchet MS"/>
                <a:cs typeface="Trebuchet MS"/>
              </a:rPr>
              <a:t>P</a:t>
            </a:r>
            <a:r>
              <a:rPr dirty="0" sz="1200" spc="-50" b="1">
                <a:solidFill>
                  <a:srgbClr val="00A3AE"/>
                </a:solidFill>
                <a:latin typeface="Trebuchet MS"/>
                <a:cs typeface="Trebuchet MS"/>
              </a:rPr>
              <a:t>atien</a:t>
            </a:r>
            <a:r>
              <a:rPr dirty="0" sz="1200" spc="-40" b="1">
                <a:solidFill>
                  <a:srgbClr val="00A3AE"/>
                </a:solidFill>
                <a:latin typeface="Trebuchet MS"/>
                <a:cs typeface="Trebuchet MS"/>
              </a:rPr>
              <a:t>t</a:t>
            </a:r>
            <a:r>
              <a:rPr dirty="0" sz="1200" spc="-65" b="1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30" b="1">
                <a:solidFill>
                  <a:srgbClr val="00A3AE"/>
                </a:solidFill>
                <a:latin typeface="Trebuchet MS"/>
                <a:cs typeface="Trebuchet MS"/>
              </a:rPr>
              <a:t>ca</a:t>
            </a:r>
            <a:r>
              <a:rPr dirty="0" sz="1200" spc="-35" b="1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-45" b="1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10" b="1">
                <a:solidFill>
                  <a:srgbClr val="00A3AE"/>
                </a:solidFill>
                <a:latin typeface="Trebuchet MS"/>
                <a:cs typeface="Trebuchet MS"/>
              </a:rPr>
              <a:t>(IoT)</a:t>
            </a:r>
            <a:endParaRPr sz="1200">
              <a:latin typeface="Trebuchet MS"/>
              <a:cs typeface="Trebuchet MS"/>
            </a:endParaRPr>
          </a:p>
          <a:p>
            <a:pPr marL="103505" indent="-91440">
              <a:lnSpc>
                <a:spcPct val="100000"/>
              </a:lnSpc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20">
                <a:solidFill>
                  <a:srgbClr val="00A3AE"/>
                </a:solidFill>
                <a:latin typeface="Trebuchet MS"/>
                <a:cs typeface="Trebuchet MS"/>
              </a:rPr>
              <a:t>Genomic</a:t>
            </a:r>
            <a:r>
              <a:rPr dirty="0" sz="1200" spc="15">
                <a:solidFill>
                  <a:srgbClr val="00A3AE"/>
                </a:solidFill>
                <a:latin typeface="Trebuchet MS"/>
                <a:cs typeface="Trebuchet MS"/>
              </a:rPr>
              <a:t>s</a:t>
            </a:r>
            <a:r>
              <a:rPr dirty="0" sz="1200" spc="-7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8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5">
                <a:solidFill>
                  <a:srgbClr val="00A3AE"/>
                </a:solidFill>
                <a:latin typeface="Trebuchet MS"/>
                <a:cs typeface="Trebuchet MS"/>
              </a:rPr>
              <a:t>esea</a:t>
            </a:r>
            <a:r>
              <a:rPr dirty="0" sz="1200" spc="-1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10">
                <a:solidFill>
                  <a:srgbClr val="00A3AE"/>
                </a:solidFill>
                <a:latin typeface="Trebuchet MS"/>
                <a:cs typeface="Trebuchet MS"/>
              </a:rPr>
              <a:t>ch</a:t>
            </a:r>
            <a:endParaRPr sz="1200">
              <a:latin typeface="Trebuchet MS"/>
              <a:cs typeface="Trebuchet MS"/>
            </a:endParaRPr>
          </a:p>
          <a:p>
            <a:pPr marL="103505" marR="526415" indent="-91440">
              <a:lnSpc>
                <a:spcPct val="100000"/>
              </a:lnSpc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-15">
                <a:solidFill>
                  <a:srgbClr val="00A3AE"/>
                </a:solidFill>
                <a:latin typeface="Trebuchet MS"/>
                <a:cs typeface="Trebuchet MS"/>
              </a:rPr>
              <a:t>Regulatory </a:t>
            </a:r>
            <a:r>
              <a:rPr dirty="0" sz="1200" spc="-1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>
                <a:solidFill>
                  <a:srgbClr val="00A3AE"/>
                </a:solidFill>
                <a:latin typeface="Trebuchet MS"/>
                <a:cs typeface="Trebuchet MS"/>
              </a:rPr>
              <a:t>compliance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2230" y="1987626"/>
            <a:ext cx="995044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>
                <a:solidFill>
                  <a:srgbClr val="FF8300"/>
                </a:solidFill>
                <a:latin typeface="Trebuchet MS"/>
                <a:cs typeface="Trebuchet MS"/>
              </a:rPr>
              <a:t>TECHNOLOGY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60258" y="2599765"/>
            <a:ext cx="141922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 indent="-9144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25">
                <a:solidFill>
                  <a:srgbClr val="00A3AE"/>
                </a:solidFill>
                <a:latin typeface="Trebuchet MS"/>
                <a:cs typeface="Trebuchet MS"/>
              </a:rPr>
              <a:t>Cus</a:t>
            </a:r>
            <a:r>
              <a:rPr dirty="0" sz="1200" spc="5">
                <a:solidFill>
                  <a:srgbClr val="00A3AE"/>
                </a:solidFill>
                <a:latin typeface="Trebuchet MS"/>
                <a:cs typeface="Trebuchet MS"/>
              </a:rPr>
              <a:t>t</a:t>
            </a:r>
            <a:r>
              <a:rPr dirty="0" sz="1200" spc="-5">
                <a:solidFill>
                  <a:srgbClr val="00A3AE"/>
                </a:solidFill>
                <a:latin typeface="Trebuchet MS"/>
                <a:cs typeface="Trebuchet MS"/>
              </a:rPr>
              <a:t>ome</a:t>
            </a:r>
            <a:r>
              <a:rPr dirty="0" sz="120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-7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00A3AE"/>
                </a:solidFill>
                <a:latin typeface="Trebuchet MS"/>
                <a:cs typeface="Trebuchet MS"/>
              </a:rPr>
              <a:t>analytics</a:t>
            </a:r>
            <a:endParaRPr sz="1200">
              <a:latin typeface="Trebuchet MS"/>
              <a:cs typeface="Trebuchet MS"/>
            </a:endParaRPr>
          </a:p>
          <a:p>
            <a:pPr marL="103505" indent="-91440">
              <a:lnSpc>
                <a:spcPct val="100000"/>
              </a:lnSpc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-20">
                <a:solidFill>
                  <a:srgbClr val="00A3AE"/>
                </a:solidFill>
                <a:latin typeface="Trebuchet MS"/>
                <a:cs typeface="Trebuchet MS"/>
              </a:rPr>
              <a:t>Th</a:t>
            </a:r>
            <a:r>
              <a:rPr dirty="0" sz="1200" spc="-25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-35">
                <a:solidFill>
                  <a:srgbClr val="00A3AE"/>
                </a:solidFill>
                <a:latin typeface="Trebuchet MS"/>
                <a:cs typeface="Trebuchet MS"/>
              </a:rPr>
              <a:t>ea</a:t>
            </a:r>
            <a:r>
              <a:rPr dirty="0" sz="1200" spc="-25">
                <a:solidFill>
                  <a:srgbClr val="00A3AE"/>
                </a:solidFill>
                <a:latin typeface="Trebuchet MS"/>
                <a:cs typeface="Trebuchet MS"/>
              </a:rPr>
              <a:t>t</a:t>
            </a:r>
            <a:r>
              <a:rPr dirty="0" sz="1200" spc="-7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00A3AE"/>
                </a:solidFill>
                <a:latin typeface="Trebuchet MS"/>
                <a:cs typeface="Trebuchet MS"/>
              </a:rPr>
              <a:t>detection</a:t>
            </a:r>
            <a:endParaRPr sz="1200">
              <a:latin typeface="Trebuchet MS"/>
              <a:cs typeface="Trebuchet MS"/>
            </a:endParaRPr>
          </a:p>
          <a:p>
            <a:pPr marL="103505" marR="616585" indent="-91440">
              <a:lnSpc>
                <a:spcPct val="100000"/>
              </a:lnSpc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-5" b="1">
                <a:solidFill>
                  <a:srgbClr val="00A3AE"/>
                </a:solidFill>
                <a:latin typeface="Trebuchet MS"/>
                <a:cs typeface="Trebuchet MS"/>
              </a:rPr>
              <a:t>P</a:t>
            </a:r>
            <a:r>
              <a:rPr dirty="0" sz="1200" spc="-20" b="1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-40" b="1">
                <a:solidFill>
                  <a:srgbClr val="00A3AE"/>
                </a:solidFill>
                <a:latin typeface="Trebuchet MS"/>
                <a:cs typeface="Trebuchet MS"/>
              </a:rPr>
              <a:t>edicti</a:t>
            </a:r>
            <a:r>
              <a:rPr dirty="0" sz="1200" spc="-50" b="1">
                <a:solidFill>
                  <a:srgbClr val="00A3AE"/>
                </a:solidFill>
                <a:latin typeface="Trebuchet MS"/>
                <a:cs typeface="Trebuchet MS"/>
              </a:rPr>
              <a:t>v</a:t>
            </a:r>
            <a:r>
              <a:rPr dirty="0" sz="1200" spc="-30" b="1">
                <a:solidFill>
                  <a:srgbClr val="00A3AE"/>
                </a:solidFill>
                <a:latin typeface="Trebuchet MS"/>
                <a:cs typeface="Trebuchet MS"/>
              </a:rPr>
              <a:t>e  </a:t>
            </a:r>
            <a:r>
              <a:rPr dirty="0" sz="1200" spc="-20" b="1">
                <a:solidFill>
                  <a:srgbClr val="00A3AE"/>
                </a:solidFill>
                <a:latin typeface="Trebuchet MS"/>
                <a:cs typeface="Trebuchet MS"/>
              </a:rPr>
              <a:t>support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98967" y="1987626"/>
            <a:ext cx="4806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0">
                <a:solidFill>
                  <a:srgbClr val="FF8300"/>
                </a:solidFill>
                <a:latin typeface="Trebuchet MS"/>
                <a:cs typeface="Trebuchet MS"/>
              </a:rPr>
              <a:t>TE</a:t>
            </a:r>
            <a:r>
              <a:rPr dirty="0" sz="1200" spc="-15">
                <a:solidFill>
                  <a:srgbClr val="FF8300"/>
                </a:solidFill>
                <a:latin typeface="Trebuchet MS"/>
                <a:cs typeface="Trebuchet MS"/>
              </a:rPr>
              <a:t>L</a:t>
            </a:r>
            <a:r>
              <a:rPr dirty="0" sz="1200" spc="25">
                <a:solidFill>
                  <a:srgbClr val="FF8300"/>
                </a:solidFill>
                <a:latin typeface="Trebuchet MS"/>
                <a:cs typeface="Trebuchet MS"/>
              </a:rPr>
              <a:t>CO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29484" y="2599765"/>
            <a:ext cx="112204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6205" indent="-104139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116839" algn="l"/>
              </a:tabLst>
            </a:pPr>
            <a:r>
              <a:rPr dirty="0" sz="1200" spc="-5">
                <a:solidFill>
                  <a:srgbClr val="00A3AE"/>
                </a:solidFill>
                <a:latin typeface="Trebuchet MS"/>
                <a:cs typeface="Trebuchet MS"/>
              </a:rPr>
              <a:t>Chur</a:t>
            </a:r>
            <a:r>
              <a:rPr dirty="0" sz="1200">
                <a:solidFill>
                  <a:srgbClr val="00A3AE"/>
                </a:solidFill>
                <a:latin typeface="Trebuchet MS"/>
                <a:cs typeface="Trebuchet MS"/>
              </a:rPr>
              <a:t>n</a:t>
            </a:r>
            <a:r>
              <a:rPr dirty="0" sz="1200" spc="-7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15">
                <a:solidFill>
                  <a:srgbClr val="00A3AE"/>
                </a:solidFill>
                <a:latin typeface="Trebuchet MS"/>
                <a:cs typeface="Trebuchet MS"/>
              </a:rPr>
              <a:t>analysis</a:t>
            </a:r>
            <a:endParaRPr sz="1200">
              <a:latin typeface="Trebuchet MS"/>
              <a:cs typeface="Trebuchet MS"/>
            </a:endParaRPr>
          </a:p>
          <a:p>
            <a:pPr marL="116205" indent="-104139">
              <a:lnSpc>
                <a:spcPct val="100000"/>
              </a:lnSpc>
              <a:buSzPct val="75000"/>
              <a:buFont typeface="Arial"/>
              <a:buChar char="•"/>
              <a:tabLst>
                <a:tab pos="116839" algn="l"/>
              </a:tabLst>
            </a:pPr>
            <a:r>
              <a:rPr dirty="0" sz="1200" spc="25">
                <a:solidFill>
                  <a:srgbClr val="00A3AE"/>
                </a:solidFill>
                <a:latin typeface="Trebuchet MS"/>
                <a:cs typeface="Trebuchet MS"/>
              </a:rPr>
              <a:t>Cus</a:t>
            </a:r>
            <a:r>
              <a:rPr dirty="0" sz="1200" spc="5">
                <a:solidFill>
                  <a:srgbClr val="00A3AE"/>
                </a:solidFill>
                <a:latin typeface="Trebuchet MS"/>
                <a:cs typeface="Trebuchet MS"/>
              </a:rPr>
              <a:t>t</a:t>
            </a:r>
            <a:r>
              <a:rPr dirty="0" sz="1200" spc="-5">
                <a:solidFill>
                  <a:srgbClr val="00A3AE"/>
                </a:solidFill>
                <a:latin typeface="Trebuchet MS"/>
                <a:cs typeface="Trebuchet MS"/>
              </a:rPr>
              <a:t>ome</a:t>
            </a:r>
            <a:r>
              <a:rPr dirty="0" sz="120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-7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00A3AE"/>
                </a:solidFill>
                <a:latin typeface="Trebuchet MS"/>
                <a:cs typeface="Trebuchet MS"/>
              </a:rPr>
              <a:t>ca</a:t>
            </a:r>
            <a:r>
              <a:rPr dirty="0" sz="1200" spc="-20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200" spc="-2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endParaRPr sz="1200">
              <a:latin typeface="Trebuchet MS"/>
              <a:cs typeface="Trebuchet MS"/>
            </a:endParaRPr>
          </a:p>
          <a:p>
            <a:pPr marL="116205" marR="139700" indent="-104139">
              <a:lnSpc>
                <a:spcPct val="100000"/>
              </a:lnSpc>
              <a:buSzPct val="75000"/>
              <a:buFont typeface="Arial"/>
              <a:buChar char="•"/>
              <a:tabLst>
                <a:tab pos="116839" algn="l"/>
              </a:tabLst>
            </a:pPr>
            <a:r>
              <a:rPr dirty="0" sz="1200" spc="-40" b="1">
                <a:solidFill>
                  <a:srgbClr val="00A3AE"/>
                </a:solidFill>
                <a:latin typeface="Trebuchet MS"/>
                <a:cs typeface="Trebuchet MS"/>
              </a:rPr>
              <a:t>Network </a:t>
            </a:r>
            <a:r>
              <a:rPr dirty="0" sz="1200" spc="-35" b="1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35" b="1">
                <a:solidFill>
                  <a:srgbClr val="00A3AE"/>
                </a:solidFill>
                <a:latin typeface="Trebuchet MS"/>
                <a:cs typeface="Trebuchet MS"/>
              </a:rPr>
              <a:t>optimization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39302" y="1987088"/>
            <a:ext cx="126682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solidFill>
                  <a:srgbClr val="FF8300"/>
                </a:solidFill>
                <a:latin typeface="Trebuchet MS"/>
                <a:cs typeface="Trebuchet MS"/>
              </a:rPr>
              <a:t>MANUFACTURING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42996" y="2599227"/>
            <a:ext cx="143256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 marR="81280" indent="-9144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-25">
                <a:solidFill>
                  <a:srgbClr val="00A3AE"/>
                </a:solidFill>
                <a:latin typeface="Trebuchet MS"/>
                <a:cs typeface="Trebuchet MS"/>
              </a:rPr>
              <a:t>Predictive </a:t>
            </a:r>
            <a:r>
              <a:rPr dirty="0" sz="1200" spc="-2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00A3AE"/>
                </a:solidFill>
                <a:latin typeface="Trebuchet MS"/>
                <a:cs typeface="Trebuchet MS"/>
              </a:rPr>
              <a:t>maintenanc</a:t>
            </a:r>
            <a:r>
              <a:rPr dirty="0" sz="1200" spc="-5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200" spc="-7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10">
                <a:solidFill>
                  <a:srgbClr val="00A3AE"/>
                </a:solidFill>
                <a:latin typeface="Trebuchet MS"/>
                <a:cs typeface="Trebuchet MS"/>
              </a:rPr>
              <a:t>(IoT)</a:t>
            </a:r>
            <a:endParaRPr sz="1200">
              <a:latin typeface="Trebuchet MS"/>
              <a:cs typeface="Trebuchet MS"/>
            </a:endParaRPr>
          </a:p>
          <a:p>
            <a:pPr marL="103505" marR="462280" indent="-91440">
              <a:lnSpc>
                <a:spcPct val="100000"/>
              </a:lnSpc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5">
                <a:solidFill>
                  <a:srgbClr val="00A3AE"/>
                </a:solidFill>
                <a:latin typeface="Trebuchet MS"/>
                <a:cs typeface="Trebuchet MS"/>
              </a:rPr>
              <a:t>Suppl</a:t>
            </a:r>
            <a:r>
              <a:rPr dirty="0" sz="1200" spc="10">
                <a:solidFill>
                  <a:srgbClr val="00A3AE"/>
                </a:solidFill>
                <a:latin typeface="Trebuchet MS"/>
                <a:cs typeface="Trebuchet MS"/>
              </a:rPr>
              <a:t>y</a:t>
            </a:r>
            <a:r>
              <a:rPr dirty="0" sz="1200" spc="-7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5">
                <a:solidFill>
                  <a:srgbClr val="00A3AE"/>
                </a:solidFill>
                <a:latin typeface="Trebuchet MS"/>
                <a:cs typeface="Trebuchet MS"/>
              </a:rPr>
              <a:t>chain  </a:t>
            </a:r>
            <a:r>
              <a:rPr dirty="0" sz="1200" spc="-20">
                <a:solidFill>
                  <a:srgbClr val="00A3AE"/>
                </a:solidFill>
                <a:latin typeface="Trebuchet MS"/>
                <a:cs typeface="Trebuchet MS"/>
              </a:rPr>
              <a:t>optimization</a:t>
            </a:r>
            <a:endParaRPr sz="1200">
              <a:latin typeface="Trebuchet MS"/>
              <a:cs typeface="Trebuchet MS"/>
            </a:endParaRPr>
          </a:p>
          <a:p>
            <a:pPr marL="103505" indent="-91440">
              <a:lnSpc>
                <a:spcPct val="100000"/>
              </a:lnSpc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 spc="-25" b="1">
                <a:solidFill>
                  <a:srgbClr val="00A3AE"/>
                </a:solidFill>
                <a:latin typeface="Trebuchet MS"/>
                <a:cs typeface="Trebuchet MS"/>
              </a:rPr>
              <a:t>Remot</a:t>
            </a:r>
            <a:r>
              <a:rPr dirty="0" sz="1200" spc="-20" b="1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200" spc="-65" b="1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200" spc="-35" b="1">
                <a:solidFill>
                  <a:srgbClr val="00A3AE"/>
                </a:solidFill>
                <a:latin typeface="Trebuchet MS"/>
                <a:cs typeface="Trebuchet MS"/>
              </a:rPr>
              <a:t>moni</a:t>
            </a:r>
            <a:r>
              <a:rPr dirty="0" sz="1200" spc="-45" b="1">
                <a:solidFill>
                  <a:srgbClr val="00A3AE"/>
                </a:solidFill>
                <a:latin typeface="Trebuchet MS"/>
                <a:cs typeface="Trebuchet MS"/>
              </a:rPr>
              <a:t>t</a:t>
            </a:r>
            <a:r>
              <a:rPr dirty="0" sz="1200" spc="-20" b="1">
                <a:solidFill>
                  <a:srgbClr val="00A3AE"/>
                </a:solidFill>
                <a:latin typeface="Trebuchet MS"/>
                <a:cs typeface="Trebuchet MS"/>
              </a:rPr>
              <a:t>oring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09042" y="1535960"/>
            <a:ext cx="420370" cy="420370"/>
          </a:xfrm>
          <a:custGeom>
            <a:avLst/>
            <a:gdLst/>
            <a:ahLst/>
            <a:cxnLst/>
            <a:rect l="l" t="t" r="r" b="b"/>
            <a:pathLst>
              <a:path w="420370" h="420369">
                <a:moveTo>
                  <a:pt x="310645" y="420035"/>
                </a:moveTo>
                <a:lnTo>
                  <a:pt x="109389" y="420035"/>
                </a:lnTo>
                <a:lnTo>
                  <a:pt x="109389" y="310645"/>
                </a:lnTo>
                <a:lnTo>
                  <a:pt x="0" y="310645"/>
                </a:lnTo>
                <a:lnTo>
                  <a:pt x="0" y="109389"/>
                </a:lnTo>
                <a:lnTo>
                  <a:pt x="109389" y="109389"/>
                </a:lnTo>
                <a:lnTo>
                  <a:pt x="109389" y="0"/>
                </a:lnTo>
                <a:lnTo>
                  <a:pt x="310645" y="0"/>
                </a:lnTo>
                <a:lnTo>
                  <a:pt x="310645" y="10089"/>
                </a:lnTo>
                <a:lnTo>
                  <a:pt x="120009" y="10089"/>
                </a:lnTo>
                <a:lnTo>
                  <a:pt x="120009" y="120010"/>
                </a:lnTo>
                <a:lnTo>
                  <a:pt x="10088" y="120010"/>
                </a:lnTo>
                <a:lnTo>
                  <a:pt x="10088" y="227806"/>
                </a:lnTo>
                <a:lnTo>
                  <a:pt x="16460" y="228868"/>
                </a:lnTo>
                <a:lnTo>
                  <a:pt x="22302" y="232054"/>
                </a:lnTo>
                <a:lnTo>
                  <a:pt x="26550" y="236303"/>
                </a:lnTo>
                <a:lnTo>
                  <a:pt x="41457" y="236303"/>
                </a:lnTo>
                <a:lnTo>
                  <a:pt x="39181" y="238427"/>
                </a:lnTo>
                <a:lnTo>
                  <a:pt x="10088" y="238427"/>
                </a:lnTo>
                <a:lnTo>
                  <a:pt x="10088" y="278784"/>
                </a:lnTo>
                <a:lnTo>
                  <a:pt x="28674" y="278784"/>
                </a:lnTo>
                <a:lnTo>
                  <a:pt x="20427" y="285638"/>
                </a:lnTo>
                <a:lnTo>
                  <a:pt x="10088" y="289404"/>
                </a:lnTo>
                <a:lnTo>
                  <a:pt x="10088" y="300025"/>
                </a:lnTo>
                <a:lnTo>
                  <a:pt x="119478" y="300025"/>
                </a:lnTo>
                <a:lnTo>
                  <a:pt x="119478" y="409415"/>
                </a:lnTo>
                <a:lnTo>
                  <a:pt x="310645" y="409415"/>
                </a:lnTo>
                <a:lnTo>
                  <a:pt x="310645" y="420035"/>
                </a:lnTo>
                <a:close/>
              </a:path>
              <a:path w="420370" h="420369">
                <a:moveTo>
                  <a:pt x="370368" y="211876"/>
                </a:moveTo>
                <a:lnTo>
                  <a:pt x="354188" y="211876"/>
                </a:lnTo>
                <a:lnTo>
                  <a:pt x="387112" y="186918"/>
                </a:lnTo>
                <a:lnTo>
                  <a:pt x="384988" y="182670"/>
                </a:lnTo>
                <a:lnTo>
                  <a:pt x="383925" y="177890"/>
                </a:lnTo>
                <a:lnTo>
                  <a:pt x="383925" y="172580"/>
                </a:lnTo>
                <a:lnTo>
                  <a:pt x="385900" y="161645"/>
                </a:lnTo>
                <a:lnTo>
                  <a:pt x="391360" y="152402"/>
                </a:lnTo>
                <a:lnTo>
                  <a:pt x="399607" y="145548"/>
                </a:lnTo>
                <a:lnTo>
                  <a:pt x="409945" y="141781"/>
                </a:lnTo>
                <a:lnTo>
                  <a:pt x="409945" y="119478"/>
                </a:lnTo>
                <a:lnTo>
                  <a:pt x="300556" y="119478"/>
                </a:lnTo>
                <a:lnTo>
                  <a:pt x="300556" y="10089"/>
                </a:lnTo>
                <a:lnTo>
                  <a:pt x="310645" y="10089"/>
                </a:lnTo>
                <a:lnTo>
                  <a:pt x="310645" y="109389"/>
                </a:lnTo>
                <a:lnTo>
                  <a:pt x="420034" y="109389"/>
                </a:lnTo>
                <a:lnTo>
                  <a:pt x="420034" y="194352"/>
                </a:lnTo>
                <a:lnTo>
                  <a:pt x="393484" y="194352"/>
                </a:lnTo>
                <a:lnTo>
                  <a:pt x="370368" y="211876"/>
                </a:lnTo>
                <a:close/>
              </a:path>
              <a:path w="420370" h="420369">
                <a:moveTo>
                  <a:pt x="189738" y="262853"/>
                </a:moveTo>
                <a:lnTo>
                  <a:pt x="178952" y="262853"/>
                </a:lnTo>
                <a:lnTo>
                  <a:pt x="234709" y="146029"/>
                </a:lnTo>
                <a:lnTo>
                  <a:pt x="228578" y="140985"/>
                </a:lnTo>
                <a:lnTo>
                  <a:pt x="223890" y="134746"/>
                </a:lnTo>
                <a:lnTo>
                  <a:pt x="220895" y="127510"/>
                </a:lnTo>
                <a:lnTo>
                  <a:pt x="219841" y="119478"/>
                </a:lnTo>
                <a:lnTo>
                  <a:pt x="222347" y="107191"/>
                </a:lnTo>
                <a:lnTo>
                  <a:pt x="229134" y="97242"/>
                </a:lnTo>
                <a:lnTo>
                  <a:pt x="239107" y="90580"/>
                </a:lnTo>
                <a:lnTo>
                  <a:pt x="251170" y="88149"/>
                </a:lnTo>
                <a:lnTo>
                  <a:pt x="263459" y="90654"/>
                </a:lnTo>
                <a:lnTo>
                  <a:pt x="273407" y="97441"/>
                </a:lnTo>
                <a:lnTo>
                  <a:pt x="280070" y="107414"/>
                </a:lnTo>
                <a:lnTo>
                  <a:pt x="282501" y="119478"/>
                </a:lnTo>
                <a:lnTo>
                  <a:pt x="282501" y="126382"/>
                </a:lnTo>
                <a:lnTo>
                  <a:pt x="279845" y="133285"/>
                </a:lnTo>
                <a:lnTo>
                  <a:pt x="275598" y="138595"/>
                </a:lnTo>
                <a:lnTo>
                  <a:pt x="279863" y="144967"/>
                </a:lnTo>
                <a:lnTo>
                  <a:pt x="267633" y="144967"/>
                </a:lnTo>
                <a:lnTo>
                  <a:pt x="262323" y="148153"/>
                </a:lnTo>
                <a:lnTo>
                  <a:pt x="260552" y="148685"/>
                </a:lnTo>
                <a:lnTo>
                  <a:pt x="243736" y="148685"/>
                </a:lnTo>
                <a:lnTo>
                  <a:pt x="189738" y="262853"/>
                </a:lnTo>
                <a:close/>
              </a:path>
              <a:path w="420370" h="420369">
                <a:moveTo>
                  <a:pt x="332948" y="264978"/>
                </a:moveTo>
                <a:lnTo>
                  <a:pt x="301725" y="234178"/>
                </a:lnTo>
                <a:lnTo>
                  <a:pt x="301618" y="224620"/>
                </a:lnTo>
                <a:lnTo>
                  <a:pt x="305334" y="216655"/>
                </a:lnTo>
                <a:lnTo>
                  <a:pt x="311707" y="210814"/>
                </a:lnTo>
                <a:lnTo>
                  <a:pt x="267633" y="144967"/>
                </a:lnTo>
                <a:lnTo>
                  <a:pt x="279863" y="144967"/>
                </a:lnTo>
                <a:lnTo>
                  <a:pt x="320734" y="206035"/>
                </a:lnTo>
                <a:lnTo>
                  <a:pt x="347110" y="206035"/>
                </a:lnTo>
                <a:lnTo>
                  <a:pt x="348348" y="206565"/>
                </a:lnTo>
                <a:lnTo>
                  <a:pt x="354188" y="211876"/>
                </a:lnTo>
                <a:lnTo>
                  <a:pt x="370368" y="211876"/>
                </a:lnTo>
                <a:lnTo>
                  <a:pt x="368266" y="213469"/>
                </a:lnTo>
                <a:lnTo>
                  <a:pt x="332948" y="213469"/>
                </a:lnTo>
                <a:lnTo>
                  <a:pt x="324785" y="215062"/>
                </a:lnTo>
                <a:lnTo>
                  <a:pt x="318212" y="219443"/>
                </a:lnTo>
                <a:lnTo>
                  <a:pt x="313831" y="226014"/>
                </a:lnTo>
                <a:lnTo>
                  <a:pt x="312238" y="234178"/>
                </a:lnTo>
                <a:lnTo>
                  <a:pt x="313906" y="242119"/>
                </a:lnTo>
                <a:lnTo>
                  <a:pt x="318411" y="248715"/>
                </a:lnTo>
                <a:lnTo>
                  <a:pt x="325008" y="253221"/>
                </a:lnTo>
                <a:lnTo>
                  <a:pt x="332948" y="254888"/>
                </a:lnTo>
                <a:lnTo>
                  <a:pt x="355664" y="254888"/>
                </a:lnTo>
                <a:lnTo>
                  <a:pt x="354985" y="255884"/>
                </a:lnTo>
                <a:lnTo>
                  <a:pt x="345012" y="262547"/>
                </a:lnTo>
                <a:lnTo>
                  <a:pt x="332948" y="264978"/>
                </a:lnTo>
                <a:close/>
              </a:path>
              <a:path w="420370" h="420369">
                <a:moveTo>
                  <a:pt x="257012" y="149747"/>
                </a:moveTo>
                <a:lnTo>
                  <a:pt x="248516" y="149747"/>
                </a:lnTo>
                <a:lnTo>
                  <a:pt x="245860" y="149215"/>
                </a:lnTo>
                <a:lnTo>
                  <a:pt x="243736" y="148685"/>
                </a:lnTo>
                <a:lnTo>
                  <a:pt x="260552" y="148685"/>
                </a:lnTo>
                <a:lnTo>
                  <a:pt x="257012" y="149747"/>
                </a:lnTo>
                <a:close/>
              </a:path>
              <a:path w="420370" h="420369">
                <a:moveTo>
                  <a:pt x="41457" y="236303"/>
                </a:moveTo>
                <a:lnTo>
                  <a:pt x="26550" y="236303"/>
                </a:lnTo>
                <a:lnTo>
                  <a:pt x="58411" y="206035"/>
                </a:lnTo>
                <a:lnTo>
                  <a:pt x="56287" y="202317"/>
                </a:lnTo>
                <a:lnTo>
                  <a:pt x="55225" y="197538"/>
                </a:lnTo>
                <a:lnTo>
                  <a:pt x="55225" y="192759"/>
                </a:lnTo>
                <a:lnTo>
                  <a:pt x="57731" y="180471"/>
                </a:lnTo>
                <a:lnTo>
                  <a:pt x="64518" y="170523"/>
                </a:lnTo>
                <a:lnTo>
                  <a:pt x="74491" y="163860"/>
                </a:lnTo>
                <a:lnTo>
                  <a:pt x="86555" y="161429"/>
                </a:lnTo>
                <a:lnTo>
                  <a:pt x="98843" y="163935"/>
                </a:lnTo>
                <a:lnTo>
                  <a:pt x="108792" y="170722"/>
                </a:lnTo>
                <a:lnTo>
                  <a:pt x="115454" y="180695"/>
                </a:lnTo>
                <a:lnTo>
                  <a:pt x="117885" y="192759"/>
                </a:lnTo>
                <a:lnTo>
                  <a:pt x="117885" y="201787"/>
                </a:lnTo>
                <a:lnTo>
                  <a:pt x="114699" y="209221"/>
                </a:lnTo>
                <a:lnTo>
                  <a:pt x="109388" y="214531"/>
                </a:lnTo>
                <a:lnTo>
                  <a:pt x="64783" y="214531"/>
                </a:lnTo>
                <a:lnTo>
                  <a:pt x="41457" y="236303"/>
                </a:lnTo>
                <a:close/>
              </a:path>
              <a:path w="420370" h="420369">
                <a:moveTo>
                  <a:pt x="310645" y="409415"/>
                </a:moveTo>
                <a:lnTo>
                  <a:pt x="300024" y="409415"/>
                </a:lnTo>
                <a:lnTo>
                  <a:pt x="300024" y="299494"/>
                </a:lnTo>
                <a:lnTo>
                  <a:pt x="409945" y="299494"/>
                </a:lnTo>
                <a:lnTo>
                  <a:pt x="409945" y="202849"/>
                </a:lnTo>
                <a:lnTo>
                  <a:pt x="403574" y="201787"/>
                </a:lnTo>
                <a:lnTo>
                  <a:pt x="397732" y="198600"/>
                </a:lnTo>
                <a:lnTo>
                  <a:pt x="393484" y="194352"/>
                </a:lnTo>
                <a:lnTo>
                  <a:pt x="420034" y="194352"/>
                </a:lnTo>
                <a:lnTo>
                  <a:pt x="420034" y="310645"/>
                </a:lnTo>
                <a:lnTo>
                  <a:pt x="310645" y="310645"/>
                </a:lnTo>
                <a:lnTo>
                  <a:pt x="310645" y="409415"/>
                </a:lnTo>
                <a:close/>
              </a:path>
              <a:path w="420370" h="420369">
                <a:moveTo>
                  <a:pt x="347110" y="206035"/>
                </a:moveTo>
                <a:lnTo>
                  <a:pt x="320734" y="206035"/>
                </a:lnTo>
                <a:lnTo>
                  <a:pt x="324451" y="204441"/>
                </a:lnTo>
                <a:lnTo>
                  <a:pt x="328699" y="203379"/>
                </a:lnTo>
                <a:lnTo>
                  <a:pt x="340913" y="203379"/>
                </a:lnTo>
                <a:lnTo>
                  <a:pt x="347110" y="206035"/>
                </a:lnTo>
                <a:close/>
              </a:path>
              <a:path w="420370" h="420369">
                <a:moveTo>
                  <a:pt x="355664" y="254888"/>
                </a:moveTo>
                <a:lnTo>
                  <a:pt x="332948" y="254888"/>
                </a:lnTo>
                <a:lnTo>
                  <a:pt x="340888" y="253295"/>
                </a:lnTo>
                <a:lnTo>
                  <a:pt x="347485" y="248914"/>
                </a:lnTo>
                <a:lnTo>
                  <a:pt x="351990" y="242343"/>
                </a:lnTo>
                <a:lnTo>
                  <a:pt x="353658" y="234178"/>
                </a:lnTo>
                <a:lnTo>
                  <a:pt x="352065" y="226238"/>
                </a:lnTo>
                <a:lnTo>
                  <a:pt x="347684" y="219642"/>
                </a:lnTo>
                <a:lnTo>
                  <a:pt x="341112" y="215137"/>
                </a:lnTo>
                <a:lnTo>
                  <a:pt x="332948" y="213469"/>
                </a:lnTo>
                <a:lnTo>
                  <a:pt x="368266" y="213469"/>
                </a:lnTo>
                <a:lnTo>
                  <a:pt x="360560" y="219310"/>
                </a:lnTo>
                <a:lnTo>
                  <a:pt x="363216" y="223558"/>
                </a:lnTo>
                <a:lnTo>
                  <a:pt x="364160" y="227806"/>
                </a:lnTo>
                <a:lnTo>
                  <a:pt x="364170" y="234178"/>
                </a:lnTo>
                <a:lnTo>
                  <a:pt x="361773" y="245936"/>
                </a:lnTo>
                <a:lnTo>
                  <a:pt x="355664" y="254888"/>
                </a:lnTo>
                <a:close/>
              </a:path>
              <a:path w="420370" h="420369">
                <a:moveTo>
                  <a:pt x="91865" y="223558"/>
                </a:moveTo>
                <a:lnTo>
                  <a:pt x="78059" y="223558"/>
                </a:lnTo>
                <a:lnTo>
                  <a:pt x="70624" y="220372"/>
                </a:lnTo>
                <a:lnTo>
                  <a:pt x="64783" y="214531"/>
                </a:lnTo>
                <a:lnTo>
                  <a:pt x="109388" y="214531"/>
                </a:lnTo>
                <a:lnTo>
                  <a:pt x="108858" y="215062"/>
                </a:lnTo>
                <a:lnTo>
                  <a:pt x="113338" y="220372"/>
                </a:lnTo>
                <a:lnTo>
                  <a:pt x="100361" y="220372"/>
                </a:lnTo>
                <a:lnTo>
                  <a:pt x="96645" y="222496"/>
                </a:lnTo>
                <a:lnTo>
                  <a:pt x="91865" y="223558"/>
                </a:lnTo>
                <a:close/>
              </a:path>
              <a:path w="420370" h="420369">
                <a:moveTo>
                  <a:pt x="168863" y="322328"/>
                </a:moveTo>
                <a:lnTo>
                  <a:pt x="156575" y="319822"/>
                </a:lnTo>
                <a:lnTo>
                  <a:pt x="146626" y="313035"/>
                </a:lnTo>
                <a:lnTo>
                  <a:pt x="139964" y="303062"/>
                </a:lnTo>
                <a:lnTo>
                  <a:pt x="137533" y="290998"/>
                </a:lnTo>
                <a:lnTo>
                  <a:pt x="137533" y="284094"/>
                </a:lnTo>
                <a:lnTo>
                  <a:pt x="140188" y="277191"/>
                </a:lnTo>
                <a:lnTo>
                  <a:pt x="144436" y="271881"/>
                </a:lnTo>
                <a:lnTo>
                  <a:pt x="100361" y="220372"/>
                </a:lnTo>
                <a:lnTo>
                  <a:pt x="113338" y="220372"/>
                </a:lnTo>
                <a:lnTo>
                  <a:pt x="151870" y="266040"/>
                </a:lnTo>
                <a:lnTo>
                  <a:pt x="188231" y="266040"/>
                </a:lnTo>
                <a:lnTo>
                  <a:pt x="187980" y="266571"/>
                </a:lnTo>
                <a:lnTo>
                  <a:pt x="193025" y="271209"/>
                </a:lnTo>
                <a:lnTo>
                  <a:pt x="193118" y="271350"/>
                </a:lnTo>
                <a:lnTo>
                  <a:pt x="168863" y="271350"/>
                </a:lnTo>
                <a:lnTo>
                  <a:pt x="160923" y="273018"/>
                </a:lnTo>
                <a:lnTo>
                  <a:pt x="154326" y="277523"/>
                </a:lnTo>
                <a:lnTo>
                  <a:pt x="149821" y="284119"/>
                </a:lnTo>
                <a:lnTo>
                  <a:pt x="148153" y="292060"/>
                </a:lnTo>
                <a:lnTo>
                  <a:pt x="149838" y="300025"/>
                </a:lnTo>
                <a:lnTo>
                  <a:pt x="154326" y="306596"/>
                </a:lnTo>
                <a:lnTo>
                  <a:pt x="160923" y="311102"/>
                </a:lnTo>
                <a:lnTo>
                  <a:pt x="168863" y="312769"/>
                </a:lnTo>
                <a:lnTo>
                  <a:pt x="191218" y="312769"/>
                </a:lnTo>
                <a:lnTo>
                  <a:pt x="190900" y="313234"/>
                </a:lnTo>
                <a:lnTo>
                  <a:pt x="180927" y="319897"/>
                </a:lnTo>
                <a:lnTo>
                  <a:pt x="168863" y="322328"/>
                </a:lnTo>
                <a:close/>
              </a:path>
              <a:path w="420370" h="420369">
                <a:moveTo>
                  <a:pt x="28674" y="278784"/>
                </a:moveTo>
                <a:lnTo>
                  <a:pt x="10088" y="278784"/>
                </a:lnTo>
                <a:lnTo>
                  <a:pt x="16386" y="276079"/>
                </a:lnTo>
                <a:lnTo>
                  <a:pt x="21439" y="271483"/>
                </a:lnTo>
                <a:lnTo>
                  <a:pt x="24799" y="265492"/>
                </a:lnTo>
                <a:lnTo>
                  <a:pt x="26019" y="258605"/>
                </a:lnTo>
                <a:lnTo>
                  <a:pt x="24799" y="251719"/>
                </a:lnTo>
                <a:lnTo>
                  <a:pt x="21421" y="245712"/>
                </a:lnTo>
                <a:lnTo>
                  <a:pt x="16386" y="241132"/>
                </a:lnTo>
                <a:lnTo>
                  <a:pt x="10088" y="238427"/>
                </a:lnTo>
                <a:lnTo>
                  <a:pt x="39181" y="238427"/>
                </a:lnTo>
                <a:lnTo>
                  <a:pt x="32922" y="244268"/>
                </a:lnTo>
                <a:lnTo>
                  <a:pt x="35046" y="248516"/>
                </a:lnTo>
                <a:lnTo>
                  <a:pt x="36092" y="253221"/>
                </a:lnTo>
                <a:lnTo>
                  <a:pt x="36108" y="258605"/>
                </a:lnTo>
                <a:lnTo>
                  <a:pt x="34134" y="269541"/>
                </a:lnTo>
                <a:lnTo>
                  <a:pt x="28674" y="278784"/>
                </a:lnTo>
                <a:close/>
              </a:path>
              <a:path w="420370" h="420369">
                <a:moveTo>
                  <a:pt x="188231" y="266040"/>
                </a:moveTo>
                <a:lnTo>
                  <a:pt x="151870" y="266040"/>
                </a:lnTo>
                <a:lnTo>
                  <a:pt x="156649" y="262853"/>
                </a:lnTo>
                <a:lnTo>
                  <a:pt x="162491" y="261261"/>
                </a:lnTo>
                <a:lnTo>
                  <a:pt x="172580" y="261261"/>
                </a:lnTo>
                <a:lnTo>
                  <a:pt x="175766" y="261791"/>
                </a:lnTo>
                <a:lnTo>
                  <a:pt x="178952" y="262853"/>
                </a:lnTo>
                <a:lnTo>
                  <a:pt x="189738" y="262853"/>
                </a:lnTo>
                <a:lnTo>
                  <a:pt x="188231" y="266040"/>
                </a:lnTo>
                <a:close/>
              </a:path>
              <a:path w="420370" h="420369">
                <a:moveTo>
                  <a:pt x="191218" y="312769"/>
                </a:moveTo>
                <a:lnTo>
                  <a:pt x="168863" y="312769"/>
                </a:lnTo>
                <a:lnTo>
                  <a:pt x="176803" y="311176"/>
                </a:lnTo>
                <a:lnTo>
                  <a:pt x="183399" y="306795"/>
                </a:lnTo>
                <a:lnTo>
                  <a:pt x="187905" y="300224"/>
                </a:lnTo>
                <a:lnTo>
                  <a:pt x="189572" y="292060"/>
                </a:lnTo>
                <a:lnTo>
                  <a:pt x="187963" y="284094"/>
                </a:lnTo>
                <a:lnTo>
                  <a:pt x="183599" y="277523"/>
                </a:lnTo>
                <a:lnTo>
                  <a:pt x="177028" y="273018"/>
                </a:lnTo>
                <a:lnTo>
                  <a:pt x="168863" y="271350"/>
                </a:lnTo>
                <a:lnTo>
                  <a:pt x="193118" y="271350"/>
                </a:lnTo>
                <a:lnTo>
                  <a:pt x="196874" y="276992"/>
                </a:lnTo>
                <a:lnTo>
                  <a:pt x="199330" y="283671"/>
                </a:lnTo>
                <a:lnTo>
                  <a:pt x="200193" y="290998"/>
                </a:lnTo>
                <a:lnTo>
                  <a:pt x="197688" y="303286"/>
                </a:lnTo>
                <a:lnTo>
                  <a:pt x="191218" y="31276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263062" y="1545704"/>
            <a:ext cx="484505" cy="398145"/>
          </a:xfrm>
          <a:custGeom>
            <a:avLst/>
            <a:gdLst/>
            <a:ahLst/>
            <a:cxnLst/>
            <a:rect l="l" t="t" r="r" b="b"/>
            <a:pathLst>
              <a:path w="484504" h="398144">
                <a:moveTo>
                  <a:pt x="316560" y="125628"/>
                </a:moveTo>
                <a:lnTo>
                  <a:pt x="170713" y="125628"/>
                </a:lnTo>
                <a:lnTo>
                  <a:pt x="170713" y="137058"/>
                </a:lnTo>
                <a:lnTo>
                  <a:pt x="170713" y="261518"/>
                </a:lnTo>
                <a:lnTo>
                  <a:pt x="170713" y="271678"/>
                </a:lnTo>
                <a:lnTo>
                  <a:pt x="316560" y="271678"/>
                </a:lnTo>
                <a:lnTo>
                  <a:pt x="316560" y="261518"/>
                </a:lnTo>
                <a:lnTo>
                  <a:pt x="181203" y="261518"/>
                </a:lnTo>
                <a:lnTo>
                  <a:pt x="181203" y="137058"/>
                </a:lnTo>
                <a:lnTo>
                  <a:pt x="305511" y="137058"/>
                </a:lnTo>
                <a:lnTo>
                  <a:pt x="305511" y="261302"/>
                </a:lnTo>
                <a:lnTo>
                  <a:pt x="316560" y="261302"/>
                </a:lnTo>
                <a:lnTo>
                  <a:pt x="316560" y="137058"/>
                </a:lnTo>
                <a:lnTo>
                  <a:pt x="316560" y="136448"/>
                </a:lnTo>
                <a:lnTo>
                  <a:pt x="316560" y="125628"/>
                </a:lnTo>
                <a:close/>
              </a:path>
              <a:path w="484504" h="398144">
                <a:moveTo>
                  <a:pt x="483946" y="229819"/>
                </a:moveTo>
                <a:lnTo>
                  <a:pt x="458533" y="204406"/>
                </a:lnTo>
                <a:lnTo>
                  <a:pt x="449910" y="205879"/>
                </a:lnTo>
                <a:lnTo>
                  <a:pt x="442582" y="209994"/>
                </a:lnTo>
                <a:lnTo>
                  <a:pt x="437019" y="216293"/>
                </a:lnTo>
                <a:lnTo>
                  <a:pt x="433679" y="224294"/>
                </a:lnTo>
                <a:lnTo>
                  <a:pt x="387273" y="224294"/>
                </a:lnTo>
                <a:lnTo>
                  <a:pt x="387273" y="172910"/>
                </a:lnTo>
                <a:lnTo>
                  <a:pt x="442518" y="172910"/>
                </a:lnTo>
                <a:lnTo>
                  <a:pt x="442518" y="162420"/>
                </a:lnTo>
                <a:lnTo>
                  <a:pt x="387819" y="162420"/>
                </a:lnTo>
                <a:lnTo>
                  <a:pt x="387819" y="111036"/>
                </a:lnTo>
                <a:lnTo>
                  <a:pt x="442518" y="111036"/>
                </a:lnTo>
                <a:lnTo>
                  <a:pt x="442518" y="100545"/>
                </a:lnTo>
                <a:lnTo>
                  <a:pt x="387819" y="100545"/>
                </a:lnTo>
                <a:lnTo>
                  <a:pt x="387819" y="65189"/>
                </a:lnTo>
                <a:lnTo>
                  <a:pt x="387819" y="54686"/>
                </a:lnTo>
                <a:lnTo>
                  <a:pt x="376770" y="54686"/>
                </a:lnTo>
                <a:lnTo>
                  <a:pt x="376770" y="65189"/>
                </a:lnTo>
                <a:lnTo>
                  <a:pt x="376770" y="332574"/>
                </a:lnTo>
                <a:lnTo>
                  <a:pt x="109943" y="332574"/>
                </a:lnTo>
                <a:lnTo>
                  <a:pt x="109943" y="174015"/>
                </a:lnTo>
                <a:lnTo>
                  <a:pt x="109943" y="162966"/>
                </a:lnTo>
                <a:lnTo>
                  <a:pt x="109943" y="111594"/>
                </a:lnTo>
                <a:lnTo>
                  <a:pt x="109943" y="100545"/>
                </a:lnTo>
                <a:lnTo>
                  <a:pt x="109943" y="65189"/>
                </a:lnTo>
                <a:lnTo>
                  <a:pt x="376770" y="65189"/>
                </a:lnTo>
                <a:lnTo>
                  <a:pt x="376770" y="54686"/>
                </a:lnTo>
                <a:lnTo>
                  <a:pt x="341972" y="54686"/>
                </a:lnTo>
                <a:lnTo>
                  <a:pt x="341972" y="0"/>
                </a:lnTo>
                <a:lnTo>
                  <a:pt x="331470" y="0"/>
                </a:lnTo>
                <a:lnTo>
                  <a:pt x="331470" y="54686"/>
                </a:lnTo>
                <a:lnTo>
                  <a:pt x="280098" y="54686"/>
                </a:lnTo>
                <a:lnTo>
                  <a:pt x="280098" y="0"/>
                </a:lnTo>
                <a:lnTo>
                  <a:pt x="269595" y="0"/>
                </a:lnTo>
                <a:lnTo>
                  <a:pt x="269595" y="54686"/>
                </a:lnTo>
                <a:lnTo>
                  <a:pt x="218224" y="54686"/>
                </a:lnTo>
                <a:lnTo>
                  <a:pt x="218224" y="0"/>
                </a:lnTo>
                <a:lnTo>
                  <a:pt x="207721" y="0"/>
                </a:lnTo>
                <a:lnTo>
                  <a:pt x="207721" y="54686"/>
                </a:lnTo>
                <a:lnTo>
                  <a:pt x="156349" y="54686"/>
                </a:lnTo>
                <a:lnTo>
                  <a:pt x="156349" y="0"/>
                </a:lnTo>
                <a:lnTo>
                  <a:pt x="145846" y="0"/>
                </a:lnTo>
                <a:lnTo>
                  <a:pt x="145846" y="54686"/>
                </a:lnTo>
                <a:lnTo>
                  <a:pt x="99999" y="54686"/>
                </a:lnTo>
                <a:lnTo>
                  <a:pt x="99999" y="100545"/>
                </a:lnTo>
                <a:lnTo>
                  <a:pt x="50279" y="100545"/>
                </a:lnTo>
                <a:lnTo>
                  <a:pt x="47167" y="92544"/>
                </a:lnTo>
                <a:lnTo>
                  <a:pt x="41579" y="86245"/>
                </a:lnTo>
                <a:lnTo>
                  <a:pt x="34112" y="82130"/>
                </a:lnTo>
                <a:lnTo>
                  <a:pt x="25412" y="80657"/>
                </a:lnTo>
                <a:lnTo>
                  <a:pt x="15621" y="82600"/>
                </a:lnTo>
                <a:lnTo>
                  <a:pt x="7531" y="87972"/>
                </a:lnTo>
                <a:lnTo>
                  <a:pt x="2032" y="96037"/>
                </a:lnTo>
                <a:lnTo>
                  <a:pt x="0" y="106070"/>
                </a:lnTo>
                <a:lnTo>
                  <a:pt x="1955" y="116103"/>
                </a:lnTo>
                <a:lnTo>
                  <a:pt x="7327" y="124155"/>
                </a:lnTo>
                <a:lnTo>
                  <a:pt x="15379" y="129527"/>
                </a:lnTo>
                <a:lnTo>
                  <a:pt x="25412" y="131483"/>
                </a:lnTo>
                <a:lnTo>
                  <a:pt x="34036" y="129997"/>
                </a:lnTo>
                <a:lnTo>
                  <a:pt x="41363" y="125882"/>
                </a:lnTo>
                <a:lnTo>
                  <a:pt x="46939" y="119595"/>
                </a:lnTo>
                <a:lnTo>
                  <a:pt x="50279" y="111594"/>
                </a:lnTo>
                <a:lnTo>
                  <a:pt x="99441" y="111594"/>
                </a:lnTo>
                <a:lnTo>
                  <a:pt x="99441" y="162966"/>
                </a:lnTo>
                <a:lnTo>
                  <a:pt x="50279" y="162966"/>
                </a:lnTo>
                <a:lnTo>
                  <a:pt x="47167" y="154965"/>
                </a:lnTo>
                <a:lnTo>
                  <a:pt x="45935" y="153581"/>
                </a:lnTo>
                <a:lnTo>
                  <a:pt x="41579" y="148678"/>
                </a:lnTo>
                <a:lnTo>
                  <a:pt x="40335" y="147993"/>
                </a:lnTo>
                <a:lnTo>
                  <a:pt x="40335" y="160210"/>
                </a:lnTo>
                <a:lnTo>
                  <a:pt x="40335" y="175679"/>
                </a:lnTo>
                <a:lnTo>
                  <a:pt x="33705" y="182308"/>
                </a:lnTo>
                <a:lnTo>
                  <a:pt x="17678" y="182308"/>
                </a:lnTo>
                <a:lnTo>
                  <a:pt x="11607" y="175679"/>
                </a:lnTo>
                <a:lnTo>
                  <a:pt x="11607" y="159651"/>
                </a:lnTo>
                <a:lnTo>
                  <a:pt x="18237" y="153581"/>
                </a:lnTo>
                <a:lnTo>
                  <a:pt x="33705" y="153581"/>
                </a:lnTo>
                <a:lnTo>
                  <a:pt x="40335" y="160210"/>
                </a:lnTo>
                <a:lnTo>
                  <a:pt x="40335" y="147993"/>
                </a:lnTo>
                <a:lnTo>
                  <a:pt x="34112" y="144551"/>
                </a:lnTo>
                <a:lnTo>
                  <a:pt x="25412" y="143078"/>
                </a:lnTo>
                <a:lnTo>
                  <a:pt x="15621" y="145034"/>
                </a:lnTo>
                <a:lnTo>
                  <a:pt x="7531" y="150406"/>
                </a:lnTo>
                <a:lnTo>
                  <a:pt x="2032" y="158457"/>
                </a:lnTo>
                <a:lnTo>
                  <a:pt x="0" y="168490"/>
                </a:lnTo>
                <a:lnTo>
                  <a:pt x="1955" y="178523"/>
                </a:lnTo>
                <a:lnTo>
                  <a:pt x="7327" y="186588"/>
                </a:lnTo>
                <a:lnTo>
                  <a:pt x="15379" y="191960"/>
                </a:lnTo>
                <a:lnTo>
                  <a:pt x="25412" y="193903"/>
                </a:lnTo>
                <a:lnTo>
                  <a:pt x="34036" y="192430"/>
                </a:lnTo>
                <a:lnTo>
                  <a:pt x="41363" y="188315"/>
                </a:lnTo>
                <a:lnTo>
                  <a:pt x="46685" y="182308"/>
                </a:lnTo>
                <a:lnTo>
                  <a:pt x="46939" y="182016"/>
                </a:lnTo>
                <a:lnTo>
                  <a:pt x="50279" y="174015"/>
                </a:lnTo>
                <a:lnTo>
                  <a:pt x="99441" y="174015"/>
                </a:lnTo>
                <a:lnTo>
                  <a:pt x="99441" y="225399"/>
                </a:lnTo>
                <a:lnTo>
                  <a:pt x="44754" y="225399"/>
                </a:lnTo>
                <a:lnTo>
                  <a:pt x="44754" y="235889"/>
                </a:lnTo>
                <a:lnTo>
                  <a:pt x="99441" y="235889"/>
                </a:lnTo>
                <a:lnTo>
                  <a:pt x="99441" y="287274"/>
                </a:lnTo>
                <a:lnTo>
                  <a:pt x="44754" y="287274"/>
                </a:lnTo>
                <a:lnTo>
                  <a:pt x="44754" y="297764"/>
                </a:lnTo>
                <a:lnTo>
                  <a:pt x="99441" y="297764"/>
                </a:lnTo>
                <a:lnTo>
                  <a:pt x="99441" y="343623"/>
                </a:lnTo>
                <a:lnTo>
                  <a:pt x="145300" y="343623"/>
                </a:lnTo>
                <a:lnTo>
                  <a:pt x="145300" y="397764"/>
                </a:lnTo>
                <a:lnTo>
                  <a:pt x="155790" y="397764"/>
                </a:lnTo>
                <a:lnTo>
                  <a:pt x="155790" y="343065"/>
                </a:lnTo>
                <a:lnTo>
                  <a:pt x="207175" y="343065"/>
                </a:lnTo>
                <a:lnTo>
                  <a:pt x="207175" y="397764"/>
                </a:lnTo>
                <a:lnTo>
                  <a:pt x="217665" y="397764"/>
                </a:lnTo>
                <a:lnTo>
                  <a:pt x="217665" y="343065"/>
                </a:lnTo>
                <a:lnTo>
                  <a:pt x="269049" y="343065"/>
                </a:lnTo>
                <a:lnTo>
                  <a:pt x="269049" y="397764"/>
                </a:lnTo>
                <a:lnTo>
                  <a:pt x="279539" y="397764"/>
                </a:lnTo>
                <a:lnTo>
                  <a:pt x="279539" y="343065"/>
                </a:lnTo>
                <a:lnTo>
                  <a:pt x="330923" y="343065"/>
                </a:lnTo>
                <a:lnTo>
                  <a:pt x="330923" y="397764"/>
                </a:lnTo>
                <a:lnTo>
                  <a:pt x="341414" y="397764"/>
                </a:lnTo>
                <a:lnTo>
                  <a:pt x="341414" y="343065"/>
                </a:lnTo>
                <a:lnTo>
                  <a:pt x="387273" y="343065"/>
                </a:lnTo>
                <a:lnTo>
                  <a:pt x="387273" y="332574"/>
                </a:lnTo>
                <a:lnTo>
                  <a:pt x="387273" y="297218"/>
                </a:lnTo>
                <a:lnTo>
                  <a:pt x="433679" y="297218"/>
                </a:lnTo>
                <a:lnTo>
                  <a:pt x="436778" y="305219"/>
                </a:lnTo>
                <a:lnTo>
                  <a:pt x="442379" y="311505"/>
                </a:lnTo>
                <a:lnTo>
                  <a:pt x="449834" y="315620"/>
                </a:lnTo>
                <a:lnTo>
                  <a:pt x="458533" y="317106"/>
                </a:lnTo>
                <a:lnTo>
                  <a:pt x="468337" y="315150"/>
                </a:lnTo>
                <a:lnTo>
                  <a:pt x="476427" y="309778"/>
                </a:lnTo>
                <a:lnTo>
                  <a:pt x="478586" y="306603"/>
                </a:lnTo>
                <a:lnTo>
                  <a:pt x="481926" y="301713"/>
                </a:lnTo>
                <a:lnTo>
                  <a:pt x="483946" y="291693"/>
                </a:lnTo>
                <a:lnTo>
                  <a:pt x="481926" y="281749"/>
                </a:lnTo>
                <a:lnTo>
                  <a:pt x="479221" y="277876"/>
                </a:lnTo>
                <a:lnTo>
                  <a:pt x="476427" y="273875"/>
                </a:lnTo>
                <a:lnTo>
                  <a:pt x="473456" y="271983"/>
                </a:lnTo>
                <a:lnTo>
                  <a:pt x="473456" y="299974"/>
                </a:lnTo>
                <a:lnTo>
                  <a:pt x="466826" y="306603"/>
                </a:lnTo>
                <a:lnTo>
                  <a:pt x="450253" y="306603"/>
                </a:lnTo>
                <a:lnTo>
                  <a:pt x="444169" y="299974"/>
                </a:lnTo>
                <a:lnTo>
                  <a:pt x="444169" y="297218"/>
                </a:lnTo>
                <a:lnTo>
                  <a:pt x="444169" y="286715"/>
                </a:lnTo>
                <a:lnTo>
                  <a:pt x="444169" y="283959"/>
                </a:lnTo>
                <a:lnTo>
                  <a:pt x="450799" y="277876"/>
                </a:lnTo>
                <a:lnTo>
                  <a:pt x="466267" y="277876"/>
                </a:lnTo>
                <a:lnTo>
                  <a:pt x="472897" y="284505"/>
                </a:lnTo>
                <a:lnTo>
                  <a:pt x="472897" y="292239"/>
                </a:lnTo>
                <a:lnTo>
                  <a:pt x="473456" y="299974"/>
                </a:lnTo>
                <a:lnTo>
                  <a:pt x="473456" y="271983"/>
                </a:lnTo>
                <a:lnTo>
                  <a:pt x="468337" y="268693"/>
                </a:lnTo>
                <a:lnTo>
                  <a:pt x="458533" y="266827"/>
                </a:lnTo>
                <a:lnTo>
                  <a:pt x="449910" y="268300"/>
                </a:lnTo>
                <a:lnTo>
                  <a:pt x="442582" y="272427"/>
                </a:lnTo>
                <a:lnTo>
                  <a:pt x="437019" y="278714"/>
                </a:lnTo>
                <a:lnTo>
                  <a:pt x="433679" y="286715"/>
                </a:lnTo>
                <a:lnTo>
                  <a:pt x="387273" y="286715"/>
                </a:lnTo>
                <a:lnTo>
                  <a:pt x="387273" y="235343"/>
                </a:lnTo>
                <a:lnTo>
                  <a:pt x="433679" y="235343"/>
                </a:lnTo>
                <a:lnTo>
                  <a:pt x="436778" y="243344"/>
                </a:lnTo>
                <a:lnTo>
                  <a:pt x="442379" y="249631"/>
                </a:lnTo>
                <a:lnTo>
                  <a:pt x="449834" y="253746"/>
                </a:lnTo>
                <a:lnTo>
                  <a:pt x="458533" y="255231"/>
                </a:lnTo>
                <a:lnTo>
                  <a:pt x="468337" y="253276"/>
                </a:lnTo>
                <a:lnTo>
                  <a:pt x="476427" y="247904"/>
                </a:lnTo>
                <a:lnTo>
                  <a:pt x="481926" y="239852"/>
                </a:lnTo>
                <a:lnTo>
                  <a:pt x="482828" y="235343"/>
                </a:lnTo>
                <a:lnTo>
                  <a:pt x="483946" y="229819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74488" y="1531861"/>
            <a:ext cx="259715" cy="424815"/>
          </a:xfrm>
          <a:custGeom>
            <a:avLst/>
            <a:gdLst/>
            <a:ahLst/>
            <a:cxnLst/>
            <a:rect l="l" t="t" r="r" b="b"/>
            <a:pathLst>
              <a:path w="259714" h="424814">
                <a:moveTo>
                  <a:pt x="88341" y="78409"/>
                </a:moveTo>
                <a:lnTo>
                  <a:pt x="54927" y="112750"/>
                </a:lnTo>
                <a:lnTo>
                  <a:pt x="53009" y="129755"/>
                </a:lnTo>
                <a:lnTo>
                  <a:pt x="54927" y="146837"/>
                </a:lnTo>
                <a:lnTo>
                  <a:pt x="60528" y="162890"/>
                </a:lnTo>
                <a:lnTo>
                  <a:pt x="69545" y="177279"/>
                </a:lnTo>
                <a:lnTo>
                  <a:pt x="81724" y="189395"/>
                </a:lnTo>
                <a:lnTo>
                  <a:pt x="88341" y="181114"/>
                </a:lnTo>
                <a:lnTo>
                  <a:pt x="77939" y="170522"/>
                </a:lnTo>
                <a:lnTo>
                  <a:pt x="70129" y="158127"/>
                </a:lnTo>
                <a:lnTo>
                  <a:pt x="65201" y="144386"/>
                </a:lnTo>
                <a:lnTo>
                  <a:pt x="63500" y="129755"/>
                </a:lnTo>
                <a:lnTo>
                  <a:pt x="65201" y="115138"/>
                </a:lnTo>
                <a:lnTo>
                  <a:pt x="70129" y="101396"/>
                </a:lnTo>
                <a:lnTo>
                  <a:pt x="77939" y="88988"/>
                </a:lnTo>
                <a:lnTo>
                  <a:pt x="88341" y="78409"/>
                </a:lnTo>
                <a:close/>
              </a:path>
              <a:path w="259714" h="424814">
                <a:moveTo>
                  <a:pt x="206502" y="129755"/>
                </a:moveTo>
                <a:lnTo>
                  <a:pt x="204584" y="112674"/>
                </a:lnTo>
                <a:lnTo>
                  <a:pt x="198983" y="96634"/>
                </a:lnTo>
                <a:lnTo>
                  <a:pt x="189966" y="82232"/>
                </a:lnTo>
                <a:lnTo>
                  <a:pt x="177800" y="70129"/>
                </a:lnTo>
                <a:lnTo>
                  <a:pt x="171170" y="78409"/>
                </a:lnTo>
                <a:lnTo>
                  <a:pt x="181571" y="88988"/>
                </a:lnTo>
                <a:lnTo>
                  <a:pt x="189395" y="101396"/>
                </a:lnTo>
                <a:lnTo>
                  <a:pt x="194310" y="115138"/>
                </a:lnTo>
                <a:lnTo>
                  <a:pt x="196011" y="129755"/>
                </a:lnTo>
                <a:lnTo>
                  <a:pt x="194386" y="144462"/>
                </a:lnTo>
                <a:lnTo>
                  <a:pt x="189598" y="158330"/>
                </a:lnTo>
                <a:lnTo>
                  <a:pt x="181813" y="170751"/>
                </a:lnTo>
                <a:lnTo>
                  <a:pt x="171170" y="181114"/>
                </a:lnTo>
                <a:lnTo>
                  <a:pt x="177800" y="189395"/>
                </a:lnTo>
                <a:lnTo>
                  <a:pt x="189966" y="177050"/>
                </a:lnTo>
                <a:lnTo>
                  <a:pt x="198983" y="162687"/>
                </a:lnTo>
                <a:lnTo>
                  <a:pt x="204584" y="146761"/>
                </a:lnTo>
                <a:lnTo>
                  <a:pt x="206502" y="129755"/>
                </a:lnTo>
                <a:close/>
              </a:path>
              <a:path w="259714" h="424814">
                <a:moveTo>
                  <a:pt x="224726" y="424611"/>
                </a:moveTo>
                <a:lnTo>
                  <a:pt x="203568" y="381000"/>
                </a:lnTo>
                <a:lnTo>
                  <a:pt x="191604" y="356336"/>
                </a:lnTo>
                <a:lnTo>
                  <a:pt x="191604" y="381000"/>
                </a:lnTo>
                <a:lnTo>
                  <a:pt x="146138" y="340690"/>
                </a:lnTo>
                <a:lnTo>
                  <a:pt x="138036" y="333502"/>
                </a:lnTo>
                <a:lnTo>
                  <a:pt x="146278" y="326326"/>
                </a:lnTo>
                <a:lnTo>
                  <a:pt x="159575" y="314731"/>
                </a:lnTo>
                <a:lnTo>
                  <a:pt x="191604" y="381000"/>
                </a:lnTo>
                <a:lnTo>
                  <a:pt x="191604" y="356336"/>
                </a:lnTo>
                <a:lnTo>
                  <a:pt x="171437" y="314731"/>
                </a:lnTo>
                <a:lnTo>
                  <a:pt x="154609" y="280047"/>
                </a:lnTo>
                <a:lnTo>
                  <a:pt x="154609" y="304800"/>
                </a:lnTo>
                <a:lnTo>
                  <a:pt x="130314" y="326326"/>
                </a:lnTo>
                <a:lnTo>
                  <a:pt x="122021" y="318973"/>
                </a:lnTo>
                <a:lnTo>
                  <a:pt x="122021" y="334060"/>
                </a:lnTo>
                <a:lnTo>
                  <a:pt x="68465" y="381546"/>
                </a:lnTo>
                <a:lnTo>
                  <a:pt x="100495" y="314731"/>
                </a:lnTo>
                <a:lnTo>
                  <a:pt x="122021" y="334060"/>
                </a:lnTo>
                <a:lnTo>
                  <a:pt x="122021" y="318973"/>
                </a:lnTo>
                <a:lnTo>
                  <a:pt x="117259" y="314731"/>
                </a:lnTo>
                <a:lnTo>
                  <a:pt x="105460" y="304241"/>
                </a:lnTo>
                <a:lnTo>
                  <a:pt x="129755" y="253441"/>
                </a:lnTo>
                <a:lnTo>
                  <a:pt x="154609" y="304800"/>
                </a:lnTo>
                <a:lnTo>
                  <a:pt x="154609" y="280047"/>
                </a:lnTo>
                <a:lnTo>
                  <a:pt x="141706" y="253441"/>
                </a:lnTo>
                <a:lnTo>
                  <a:pt x="135280" y="240195"/>
                </a:lnTo>
                <a:lnTo>
                  <a:pt x="135280" y="225831"/>
                </a:lnTo>
                <a:lnTo>
                  <a:pt x="143281" y="222732"/>
                </a:lnTo>
                <a:lnTo>
                  <a:pt x="149567" y="217144"/>
                </a:lnTo>
                <a:lnTo>
                  <a:pt x="153682" y="209689"/>
                </a:lnTo>
                <a:lnTo>
                  <a:pt x="155155" y="200990"/>
                </a:lnTo>
                <a:lnTo>
                  <a:pt x="153682" y="192366"/>
                </a:lnTo>
                <a:lnTo>
                  <a:pt x="149567" y="185039"/>
                </a:lnTo>
                <a:lnTo>
                  <a:pt x="143281" y="179476"/>
                </a:lnTo>
                <a:lnTo>
                  <a:pt x="135280" y="176136"/>
                </a:lnTo>
                <a:lnTo>
                  <a:pt x="135280" y="154051"/>
                </a:lnTo>
                <a:lnTo>
                  <a:pt x="155155" y="129209"/>
                </a:lnTo>
                <a:lnTo>
                  <a:pt x="153682" y="120586"/>
                </a:lnTo>
                <a:lnTo>
                  <a:pt x="150774" y="115404"/>
                </a:lnTo>
                <a:lnTo>
                  <a:pt x="149567" y="113258"/>
                </a:lnTo>
                <a:lnTo>
                  <a:pt x="144119" y="108445"/>
                </a:lnTo>
                <a:lnTo>
                  <a:pt x="144119" y="122034"/>
                </a:lnTo>
                <a:lnTo>
                  <a:pt x="144119" y="138036"/>
                </a:lnTo>
                <a:lnTo>
                  <a:pt x="137490" y="144119"/>
                </a:lnTo>
                <a:lnTo>
                  <a:pt x="122021" y="144119"/>
                </a:lnTo>
                <a:lnTo>
                  <a:pt x="115404" y="138036"/>
                </a:lnTo>
                <a:lnTo>
                  <a:pt x="115404" y="121475"/>
                </a:lnTo>
                <a:lnTo>
                  <a:pt x="122021" y="115404"/>
                </a:lnTo>
                <a:lnTo>
                  <a:pt x="137490" y="115404"/>
                </a:lnTo>
                <a:lnTo>
                  <a:pt x="144119" y="122034"/>
                </a:lnTo>
                <a:lnTo>
                  <a:pt x="144119" y="108445"/>
                </a:lnTo>
                <a:lnTo>
                  <a:pt x="143281" y="107696"/>
                </a:lnTo>
                <a:lnTo>
                  <a:pt x="135280" y="104355"/>
                </a:lnTo>
                <a:lnTo>
                  <a:pt x="135280" y="82270"/>
                </a:lnTo>
                <a:lnTo>
                  <a:pt x="143281" y="79171"/>
                </a:lnTo>
                <a:lnTo>
                  <a:pt x="149567" y="73571"/>
                </a:lnTo>
                <a:lnTo>
                  <a:pt x="153682" y="66116"/>
                </a:lnTo>
                <a:lnTo>
                  <a:pt x="155155" y="57429"/>
                </a:lnTo>
                <a:lnTo>
                  <a:pt x="153212" y="47637"/>
                </a:lnTo>
                <a:lnTo>
                  <a:pt x="147840" y="39547"/>
                </a:lnTo>
                <a:lnTo>
                  <a:pt x="139788" y="34048"/>
                </a:lnTo>
                <a:lnTo>
                  <a:pt x="129755" y="32029"/>
                </a:lnTo>
                <a:lnTo>
                  <a:pt x="119735" y="33972"/>
                </a:lnTo>
                <a:lnTo>
                  <a:pt x="111671" y="39344"/>
                </a:lnTo>
                <a:lnTo>
                  <a:pt x="106311" y="47396"/>
                </a:lnTo>
                <a:lnTo>
                  <a:pt x="104355" y="57429"/>
                </a:lnTo>
                <a:lnTo>
                  <a:pt x="105829" y="66040"/>
                </a:lnTo>
                <a:lnTo>
                  <a:pt x="109943" y="73367"/>
                </a:lnTo>
                <a:lnTo>
                  <a:pt x="116243" y="78930"/>
                </a:lnTo>
                <a:lnTo>
                  <a:pt x="124231" y="82270"/>
                </a:lnTo>
                <a:lnTo>
                  <a:pt x="124231" y="104355"/>
                </a:lnTo>
                <a:lnTo>
                  <a:pt x="116243" y="107467"/>
                </a:lnTo>
                <a:lnTo>
                  <a:pt x="109943" y="113055"/>
                </a:lnTo>
                <a:lnTo>
                  <a:pt x="105829" y="120510"/>
                </a:lnTo>
                <a:lnTo>
                  <a:pt x="104355" y="129209"/>
                </a:lnTo>
                <a:lnTo>
                  <a:pt x="105829" y="137820"/>
                </a:lnTo>
                <a:lnTo>
                  <a:pt x="109943" y="145148"/>
                </a:lnTo>
                <a:lnTo>
                  <a:pt x="116243" y="150710"/>
                </a:lnTo>
                <a:lnTo>
                  <a:pt x="124231" y="154051"/>
                </a:lnTo>
                <a:lnTo>
                  <a:pt x="124231" y="176136"/>
                </a:lnTo>
                <a:lnTo>
                  <a:pt x="116243" y="179247"/>
                </a:lnTo>
                <a:lnTo>
                  <a:pt x="109943" y="184835"/>
                </a:lnTo>
                <a:lnTo>
                  <a:pt x="105829" y="192290"/>
                </a:lnTo>
                <a:lnTo>
                  <a:pt x="104355" y="200990"/>
                </a:lnTo>
                <a:lnTo>
                  <a:pt x="105829" y="209613"/>
                </a:lnTo>
                <a:lnTo>
                  <a:pt x="109943" y="216928"/>
                </a:lnTo>
                <a:lnTo>
                  <a:pt x="116243" y="222491"/>
                </a:lnTo>
                <a:lnTo>
                  <a:pt x="124231" y="225831"/>
                </a:lnTo>
                <a:lnTo>
                  <a:pt x="124231" y="240195"/>
                </a:lnTo>
                <a:lnTo>
                  <a:pt x="35890" y="424611"/>
                </a:lnTo>
                <a:lnTo>
                  <a:pt x="84340" y="381546"/>
                </a:lnTo>
                <a:lnTo>
                  <a:pt x="130314" y="340690"/>
                </a:lnTo>
                <a:lnTo>
                  <a:pt x="224726" y="424611"/>
                </a:lnTo>
                <a:close/>
              </a:path>
              <a:path w="259714" h="424814">
                <a:moveTo>
                  <a:pt x="259511" y="129755"/>
                </a:moveTo>
                <a:lnTo>
                  <a:pt x="249339" y="79438"/>
                </a:lnTo>
                <a:lnTo>
                  <a:pt x="221551" y="38163"/>
                </a:lnTo>
                <a:lnTo>
                  <a:pt x="180314" y="10261"/>
                </a:lnTo>
                <a:lnTo>
                  <a:pt x="129755" y="0"/>
                </a:lnTo>
                <a:lnTo>
                  <a:pt x="79197" y="10261"/>
                </a:lnTo>
                <a:lnTo>
                  <a:pt x="37960" y="38163"/>
                </a:lnTo>
                <a:lnTo>
                  <a:pt x="10172" y="79438"/>
                </a:lnTo>
                <a:lnTo>
                  <a:pt x="0" y="129755"/>
                </a:lnTo>
                <a:lnTo>
                  <a:pt x="6032" y="168617"/>
                </a:lnTo>
                <a:lnTo>
                  <a:pt x="23050" y="203339"/>
                </a:lnTo>
                <a:lnTo>
                  <a:pt x="49377" y="231635"/>
                </a:lnTo>
                <a:lnTo>
                  <a:pt x="83375" y="251231"/>
                </a:lnTo>
                <a:lnTo>
                  <a:pt x="87236" y="241300"/>
                </a:lnTo>
                <a:lnTo>
                  <a:pt x="55918" y="223329"/>
                </a:lnTo>
                <a:lnTo>
                  <a:pt x="31673" y="197332"/>
                </a:lnTo>
                <a:lnTo>
                  <a:pt x="16040" y="165430"/>
                </a:lnTo>
                <a:lnTo>
                  <a:pt x="10490" y="129755"/>
                </a:lnTo>
                <a:lnTo>
                  <a:pt x="19888" y="83400"/>
                </a:lnTo>
                <a:lnTo>
                  <a:pt x="45478" y="45478"/>
                </a:lnTo>
                <a:lnTo>
                  <a:pt x="83400" y="19888"/>
                </a:lnTo>
                <a:lnTo>
                  <a:pt x="129755" y="10490"/>
                </a:lnTo>
                <a:lnTo>
                  <a:pt x="176110" y="19888"/>
                </a:lnTo>
                <a:lnTo>
                  <a:pt x="214033" y="45478"/>
                </a:lnTo>
                <a:lnTo>
                  <a:pt x="239623" y="83400"/>
                </a:lnTo>
                <a:lnTo>
                  <a:pt x="249021" y="129755"/>
                </a:lnTo>
                <a:lnTo>
                  <a:pt x="243484" y="165430"/>
                </a:lnTo>
                <a:lnTo>
                  <a:pt x="227901" y="197332"/>
                </a:lnTo>
                <a:lnTo>
                  <a:pt x="203835" y="223329"/>
                </a:lnTo>
                <a:lnTo>
                  <a:pt x="172821" y="241300"/>
                </a:lnTo>
                <a:lnTo>
                  <a:pt x="176695" y="251231"/>
                </a:lnTo>
                <a:lnTo>
                  <a:pt x="210591" y="231635"/>
                </a:lnTo>
                <a:lnTo>
                  <a:pt x="236740" y="203339"/>
                </a:lnTo>
                <a:lnTo>
                  <a:pt x="253568" y="168617"/>
                </a:lnTo>
                <a:lnTo>
                  <a:pt x="259511" y="129755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834260" y="1570198"/>
            <a:ext cx="340360" cy="350520"/>
          </a:xfrm>
          <a:custGeom>
            <a:avLst/>
            <a:gdLst/>
            <a:ahLst/>
            <a:cxnLst/>
            <a:rect l="l" t="t" r="r" b="b"/>
            <a:pathLst>
              <a:path w="340360" h="350519">
                <a:moveTo>
                  <a:pt x="339994" y="297560"/>
                </a:moveTo>
                <a:lnTo>
                  <a:pt x="212693" y="297560"/>
                </a:lnTo>
                <a:lnTo>
                  <a:pt x="212693" y="273986"/>
                </a:lnTo>
                <a:lnTo>
                  <a:pt x="205105" y="270818"/>
                </a:lnTo>
                <a:lnTo>
                  <a:pt x="199138" y="265539"/>
                </a:lnTo>
                <a:lnTo>
                  <a:pt x="195274" y="258663"/>
                </a:lnTo>
                <a:lnTo>
                  <a:pt x="195156" y="258139"/>
                </a:lnTo>
                <a:lnTo>
                  <a:pt x="193833" y="250412"/>
                </a:lnTo>
                <a:lnTo>
                  <a:pt x="195221" y="242234"/>
                </a:lnTo>
                <a:lnTo>
                  <a:pt x="195305" y="242030"/>
                </a:lnTo>
                <a:lnTo>
                  <a:pt x="199138" y="235088"/>
                </a:lnTo>
                <a:lnTo>
                  <a:pt x="205105" y="229784"/>
                </a:lnTo>
                <a:lnTo>
                  <a:pt x="212693" y="226837"/>
                </a:lnTo>
                <a:lnTo>
                  <a:pt x="212693" y="199072"/>
                </a:lnTo>
                <a:lnTo>
                  <a:pt x="193833" y="175497"/>
                </a:lnTo>
                <a:lnTo>
                  <a:pt x="195221" y="167320"/>
                </a:lnTo>
                <a:lnTo>
                  <a:pt x="195305" y="167115"/>
                </a:lnTo>
                <a:lnTo>
                  <a:pt x="199138" y="160174"/>
                </a:lnTo>
                <a:lnTo>
                  <a:pt x="205105" y="154870"/>
                </a:lnTo>
                <a:lnTo>
                  <a:pt x="212693" y="151923"/>
                </a:lnTo>
                <a:lnTo>
                  <a:pt x="212693" y="128348"/>
                </a:lnTo>
                <a:lnTo>
                  <a:pt x="0" y="128348"/>
                </a:lnTo>
                <a:lnTo>
                  <a:pt x="0" y="76485"/>
                </a:lnTo>
                <a:lnTo>
                  <a:pt x="170259" y="0"/>
                </a:lnTo>
                <a:lnTo>
                  <a:pt x="195835" y="11525"/>
                </a:lnTo>
                <a:lnTo>
                  <a:pt x="170259" y="11525"/>
                </a:lnTo>
                <a:lnTo>
                  <a:pt x="28812" y="74913"/>
                </a:lnTo>
                <a:lnTo>
                  <a:pt x="336506" y="74913"/>
                </a:lnTo>
                <a:lnTo>
                  <a:pt x="339994" y="76485"/>
                </a:lnTo>
                <a:lnTo>
                  <a:pt x="339994" y="84867"/>
                </a:lnTo>
                <a:lnTo>
                  <a:pt x="9953" y="84867"/>
                </a:lnTo>
                <a:lnTo>
                  <a:pt x="9953" y="117871"/>
                </a:lnTo>
                <a:lnTo>
                  <a:pt x="339994" y="117871"/>
                </a:lnTo>
                <a:lnTo>
                  <a:pt x="339994" y="127825"/>
                </a:lnTo>
                <a:lnTo>
                  <a:pt x="222646" y="127825"/>
                </a:lnTo>
                <a:lnTo>
                  <a:pt x="222646" y="151399"/>
                </a:lnTo>
                <a:lnTo>
                  <a:pt x="230234" y="154567"/>
                </a:lnTo>
                <a:lnTo>
                  <a:pt x="236202" y="159847"/>
                </a:lnTo>
                <a:lnTo>
                  <a:pt x="237342" y="161877"/>
                </a:lnTo>
                <a:lnTo>
                  <a:pt x="210073" y="161877"/>
                </a:lnTo>
                <a:lnTo>
                  <a:pt x="203787" y="167639"/>
                </a:lnTo>
                <a:lnTo>
                  <a:pt x="203787" y="182831"/>
                </a:lnTo>
                <a:lnTo>
                  <a:pt x="209550" y="189118"/>
                </a:lnTo>
                <a:lnTo>
                  <a:pt x="236853" y="189118"/>
                </a:lnTo>
                <a:lnTo>
                  <a:pt x="236202" y="190297"/>
                </a:lnTo>
                <a:lnTo>
                  <a:pt x="230234" y="195601"/>
                </a:lnTo>
                <a:lnTo>
                  <a:pt x="222646" y="198548"/>
                </a:lnTo>
                <a:lnTo>
                  <a:pt x="222646" y="226313"/>
                </a:lnTo>
                <a:lnTo>
                  <a:pt x="241417" y="250412"/>
                </a:lnTo>
                <a:lnTo>
                  <a:pt x="240106" y="258139"/>
                </a:lnTo>
                <a:lnTo>
                  <a:pt x="236202" y="265211"/>
                </a:lnTo>
                <a:lnTo>
                  <a:pt x="230234" y="270515"/>
                </a:lnTo>
                <a:lnTo>
                  <a:pt x="222646" y="273462"/>
                </a:lnTo>
                <a:lnTo>
                  <a:pt x="222646" y="297036"/>
                </a:lnTo>
                <a:lnTo>
                  <a:pt x="339994" y="297036"/>
                </a:lnTo>
                <a:lnTo>
                  <a:pt x="339994" y="297560"/>
                </a:lnTo>
                <a:close/>
              </a:path>
              <a:path w="340360" h="350519">
                <a:moveTo>
                  <a:pt x="336506" y="74913"/>
                </a:moveTo>
                <a:lnTo>
                  <a:pt x="311705" y="74913"/>
                </a:lnTo>
                <a:lnTo>
                  <a:pt x="170259" y="11525"/>
                </a:lnTo>
                <a:lnTo>
                  <a:pt x="195835" y="11525"/>
                </a:lnTo>
                <a:lnTo>
                  <a:pt x="336506" y="74913"/>
                </a:lnTo>
                <a:close/>
              </a:path>
              <a:path w="340360" h="350519">
                <a:moveTo>
                  <a:pt x="339994" y="117871"/>
                </a:moveTo>
                <a:lnTo>
                  <a:pt x="330041" y="117871"/>
                </a:lnTo>
                <a:lnTo>
                  <a:pt x="330041" y="84867"/>
                </a:lnTo>
                <a:lnTo>
                  <a:pt x="339994" y="84867"/>
                </a:lnTo>
                <a:lnTo>
                  <a:pt x="339994" y="117871"/>
                </a:lnTo>
                <a:close/>
              </a:path>
              <a:path w="340360" h="350519">
                <a:moveTo>
                  <a:pt x="339994" y="297036"/>
                </a:moveTo>
                <a:lnTo>
                  <a:pt x="307514" y="297036"/>
                </a:lnTo>
                <a:lnTo>
                  <a:pt x="307514" y="199072"/>
                </a:lnTo>
                <a:lnTo>
                  <a:pt x="299926" y="195904"/>
                </a:lnTo>
                <a:lnTo>
                  <a:pt x="293959" y="190624"/>
                </a:lnTo>
                <a:lnTo>
                  <a:pt x="290096" y="183748"/>
                </a:lnTo>
                <a:lnTo>
                  <a:pt x="289821" y="182308"/>
                </a:lnTo>
                <a:lnTo>
                  <a:pt x="288655" y="175497"/>
                </a:lnTo>
                <a:lnTo>
                  <a:pt x="290042" y="167320"/>
                </a:lnTo>
                <a:lnTo>
                  <a:pt x="290127" y="167115"/>
                </a:lnTo>
                <a:lnTo>
                  <a:pt x="293959" y="160174"/>
                </a:lnTo>
                <a:lnTo>
                  <a:pt x="299926" y="154870"/>
                </a:lnTo>
                <a:lnTo>
                  <a:pt x="307514" y="151923"/>
                </a:lnTo>
                <a:lnTo>
                  <a:pt x="307514" y="127825"/>
                </a:lnTo>
                <a:lnTo>
                  <a:pt x="317468" y="127825"/>
                </a:lnTo>
                <a:lnTo>
                  <a:pt x="317468" y="151399"/>
                </a:lnTo>
                <a:lnTo>
                  <a:pt x="325056" y="154567"/>
                </a:lnTo>
                <a:lnTo>
                  <a:pt x="331023" y="159847"/>
                </a:lnTo>
                <a:lnTo>
                  <a:pt x="331870" y="161353"/>
                </a:lnTo>
                <a:lnTo>
                  <a:pt x="305419" y="161353"/>
                </a:lnTo>
                <a:lnTo>
                  <a:pt x="299132" y="167115"/>
                </a:lnTo>
                <a:lnTo>
                  <a:pt x="299132" y="182308"/>
                </a:lnTo>
                <a:lnTo>
                  <a:pt x="304895" y="188594"/>
                </a:lnTo>
                <a:lnTo>
                  <a:pt x="331963" y="188594"/>
                </a:lnTo>
                <a:lnTo>
                  <a:pt x="331023" y="190297"/>
                </a:lnTo>
                <a:lnTo>
                  <a:pt x="325056" y="195601"/>
                </a:lnTo>
                <a:lnTo>
                  <a:pt x="317468" y="198548"/>
                </a:lnTo>
                <a:lnTo>
                  <a:pt x="317468" y="296513"/>
                </a:lnTo>
                <a:lnTo>
                  <a:pt x="339994" y="296513"/>
                </a:lnTo>
                <a:lnTo>
                  <a:pt x="339994" y="297036"/>
                </a:lnTo>
                <a:close/>
              </a:path>
              <a:path w="340360" h="350519">
                <a:moveTo>
                  <a:pt x="339994" y="350471"/>
                </a:moveTo>
                <a:lnTo>
                  <a:pt x="0" y="350471"/>
                </a:lnTo>
                <a:lnTo>
                  <a:pt x="0" y="297036"/>
                </a:lnTo>
                <a:lnTo>
                  <a:pt x="22526" y="297036"/>
                </a:lnTo>
                <a:lnTo>
                  <a:pt x="22526" y="273462"/>
                </a:lnTo>
                <a:lnTo>
                  <a:pt x="3755" y="249364"/>
                </a:lnTo>
                <a:lnTo>
                  <a:pt x="5066" y="241637"/>
                </a:lnTo>
                <a:lnTo>
                  <a:pt x="8971" y="234564"/>
                </a:lnTo>
                <a:lnTo>
                  <a:pt x="14938" y="229260"/>
                </a:lnTo>
                <a:lnTo>
                  <a:pt x="22526" y="226313"/>
                </a:lnTo>
                <a:lnTo>
                  <a:pt x="22526" y="128348"/>
                </a:lnTo>
                <a:lnTo>
                  <a:pt x="33003" y="128348"/>
                </a:lnTo>
                <a:lnTo>
                  <a:pt x="33003" y="225789"/>
                </a:lnTo>
                <a:lnTo>
                  <a:pt x="40591" y="228957"/>
                </a:lnTo>
                <a:lnTo>
                  <a:pt x="46559" y="234237"/>
                </a:lnTo>
                <a:lnTo>
                  <a:pt x="50463" y="241187"/>
                </a:lnTo>
                <a:lnTo>
                  <a:pt x="51863" y="249364"/>
                </a:lnTo>
                <a:lnTo>
                  <a:pt x="50463" y="257615"/>
                </a:lnTo>
                <a:lnTo>
                  <a:pt x="46559" y="264687"/>
                </a:lnTo>
                <a:lnTo>
                  <a:pt x="40591" y="269991"/>
                </a:lnTo>
                <a:lnTo>
                  <a:pt x="33003" y="272938"/>
                </a:lnTo>
                <a:lnTo>
                  <a:pt x="33003" y="297560"/>
                </a:lnTo>
                <a:lnTo>
                  <a:pt x="339994" y="297560"/>
                </a:lnTo>
                <a:lnTo>
                  <a:pt x="339994" y="306990"/>
                </a:lnTo>
                <a:lnTo>
                  <a:pt x="9953" y="306990"/>
                </a:lnTo>
                <a:lnTo>
                  <a:pt x="9953" y="339994"/>
                </a:lnTo>
                <a:lnTo>
                  <a:pt x="339994" y="339994"/>
                </a:lnTo>
                <a:lnTo>
                  <a:pt x="339994" y="350471"/>
                </a:lnTo>
                <a:close/>
              </a:path>
              <a:path w="340360" h="350519">
                <a:moveTo>
                  <a:pt x="127825" y="297560"/>
                </a:moveTo>
                <a:lnTo>
                  <a:pt x="117871" y="297560"/>
                </a:lnTo>
                <a:lnTo>
                  <a:pt x="117871" y="273986"/>
                </a:lnTo>
                <a:lnTo>
                  <a:pt x="110283" y="270818"/>
                </a:lnTo>
                <a:lnTo>
                  <a:pt x="104316" y="265539"/>
                </a:lnTo>
                <a:lnTo>
                  <a:pt x="100453" y="258663"/>
                </a:lnTo>
                <a:lnTo>
                  <a:pt x="100334" y="258139"/>
                </a:lnTo>
                <a:lnTo>
                  <a:pt x="99012" y="250412"/>
                </a:lnTo>
                <a:lnTo>
                  <a:pt x="100399" y="242234"/>
                </a:lnTo>
                <a:lnTo>
                  <a:pt x="100484" y="242030"/>
                </a:lnTo>
                <a:lnTo>
                  <a:pt x="104316" y="235088"/>
                </a:lnTo>
                <a:lnTo>
                  <a:pt x="110283" y="229784"/>
                </a:lnTo>
                <a:lnTo>
                  <a:pt x="117871" y="226837"/>
                </a:lnTo>
                <a:lnTo>
                  <a:pt x="117871" y="199072"/>
                </a:lnTo>
                <a:lnTo>
                  <a:pt x="99012" y="175497"/>
                </a:lnTo>
                <a:lnTo>
                  <a:pt x="100399" y="167320"/>
                </a:lnTo>
                <a:lnTo>
                  <a:pt x="100484" y="167115"/>
                </a:lnTo>
                <a:lnTo>
                  <a:pt x="104316" y="160174"/>
                </a:lnTo>
                <a:lnTo>
                  <a:pt x="110283" y="154870"/>
                </a:lnTo>
                <a:lnTo>
                  <a:pt x="117871" y="151923"/>
                </a:lnTo>
                <a:lnTo>
                  <a:pt x="117871" y="128348"/>
                </a:lnTo>
                <a:lnTo>
                  <a:pt x="127825" y="128348"/>
                </a:lnTo>
                <a:lnTo>
                  <a:pt x="127825" y="151923"/>
                </a:lnTo>
                <a:lnTo>
                  <a:pt x="135413" y="155091"/>
                </a:lnTo>
                <a:lnTo>
                  <a:pt x="141380" y="160370"/>
                </a:lnTo>
                <a:lnTo>
                  <a:pt x="145285" y="167320"/>
                </a:lnTo>
                <a:lnTo>
                  <a:pt x="146685" y="175497"/>
                </a:lnTo>
                <a:lnTo>
                  <a:pt x="145285" y="183748"/>
                </a:lnTo>
                <a:lnTo>
                  <a:pt x="141380" y="190821"/>
                </a:lnTo>
                <a:lnTo>
                  <a:pt x="135413" y="196125"/>
                </a:lnTo>
                <a:lnTo>
                  <a:pt x="127825" y="199072"/>
                </a:lnTo>
                <a:lnTo>
                  <a:pt x="127825" y="226837"/>
                </a:lnTo>
                <a:lnTo>
                  <a:pt x="135413" y="230005"/>
                </a:lnTo>
                <a:lnTo>
                  <a:pt x="141380" y="235285"/>
                </a:lnTo>
                <a:lnTo>
                  <a:pt x="141638" y="235743"/>
                </a:lnTo>
                <a:lnTo>
                  <a:pt x="115252" y="235743"/>
                </a:lnTo>
                <a:lnTo>
                  <a:pt x="108966" y="242030"/>
                </a:lnTo>
                <a:lnTo>
                  <a:pt x="108966" y="256698"/>
                </a:lnTo>
                <a:lnTo>
                  <a:pt x="114728" y="262985"/>
                </a:lnTo>
                <a:lnTo>
                  <a:pt x="142899" y="262985"/>
                </a:lnTo>
                <a:lnTo>
                  <a:pt x="141380" y="265735"/>
                </a:lnTo>
                <a:lnTo>
                  <a:pt x="135413" y="271039"/>
                </a:lnTo>
                <a:lnTo>
                  <a:pt x="127825" y="273986"/>
                </a:lnTo>
                <a:lnTo>
                  <a:pt x="127825" y="297560"/>
                </a:lnTo>
                <a:close/>
              </a:path>
              <a:path w="340360" h="350519">
                <a:moveTo>
                  <a:pt x="331963" y="188594"/>
                </a:moveTo>
                <a:lnTo>
                  <a:pt x="320087" y="188594"/>
                </a:lnTo>
                <a:lnTo>
                  <a:pt x="326374" y="182831"/>
                </a:lnTo>
                <a:lnTo>
                  <a:pt x="326374" y="167639"/>
                </a:lnTo>
                <a:lnTo>
                  <a:pt x="320087" y="161353"/>
                </a:lnTo>
                <a:lnTo>
                  <a:pt x="331870" y="161353"/>
                </a:lnTo>
                <a:lnTo>
                  <a:pt x="334928" y="166796"/>
                </a:lnTo>
                <a:lnTo>
                  <a:pt x="336328" y="174974"/>
                </a:lnTo>
                <a:lnTo>
                  <a:pt x="334928" y="183225"/>
                </a:lnTo>
                <a:lnTo>
                  <a:pt x="331963" y="188594"/>
                </a:lnTo>
                <a:close/>
              </a:path>
              <a:path w="340360" h="350519">
                <a:moveTo>
                  <a:pt x="236853" y="189118"/>
                </a:moveTo>
                <a:lnTo>
                  <a:pt x="225266" y="189118"/>
                </a:lnTo>
                <a:lnTo>
                  <a:pt x="231552" y="182831"/>
                </a:lnTo>
                <a:lnTo>
                  <a:pt x="231028" y="175497"/>
                </a:lnTo>
                <a:lnTo>
                  <a:pt x="231028" y="168163"/>
                </a:lnTo>
                <a:lnTo>
                  <a:pt x="225266" y="161877"/>
                </a:lnTo>
                <a:lnTo>
                  <a:pt x="237342" y="161877"/>
                </a:lnTo>
                <a:lnTo>
                  <a:pt x="240106" y="166796"/>
                </a:lnTo>
                <a:lnTo>
                  <a:pt x="241506" y="174974"/>
                </a:lnTo>
                <a:lnTo>
                  <a:pt x="240106" y="183225"/>
                </a:lnTo>
                <a:lnTo>
                  <a:pt x="236853" y="189118"/>
                </a:lnTo>
                <a:close/>
              </a:path>
              <a:path w="340360" h="350519">
                <a:moveTo>
                  <a:pt x="142899" y="262985"/>
                </a:moveTo>
                <a:lnTo>
                  <a:pt x="129921" y="262985"/>
                </a:lnTo>
                <a:lnTo>
                  <a:pt x="136207" y="257222"/>
                </a:lnTo>
                <a:lnTo>
                  <a:pt x="136207" y="242030"/>
                </a:lnTo>
                <a:lnTo>
                  <a:pt x="130444" y="235743"/>
                </a:lnTo>
                <a:lnTo>
                  <a:pt x="141638" y="235743"/>
                </a:lnTo>
                <a:lnTo>
                  <a:pt x="145285" y="242234"/>
                </a:lnTo>
                <a:lnTo>
                  <a:pt x="146685" y="250412"/>
                </a:lnTo>
                <a:lnTo>
                  <a:pt x="145285" y="258663"/>
                </a:lnTo>
                <a:lnTo>
                  <a:pt x="142899" y="262985"/>
                </a:lnTo>
                <a:close/>
              </a:path>
              <a:path w="340360" h="350519">
                <a:moveTo>
                  <a:pt x="339994" y="339994"/>
                </a:moveTo>
                <a:lnTo>
                  <a:pt x="330041" y="339994"/>
                </a:lnTo>
                <a:lnTo>
                  <a:pt x="330041" y="306990"/>
                </a:lnTo>
                <a:lnTo>
                  <a:pt x="339994" y="306990"/>
                </a:lnTo>
                <a:lnTo>
                  <a:pt x="339994" y="339994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834477" y="1566252"/>
            <a:ext cx="367030" cy="355600"/>
          </a:xfrm>
          <a:custGeom>
            <a:avLst/>
            <a:gdLst/>
            <a:ahLst/>
            <a:cxnLst/>
            <a:rect l="l" t="t" r="r" b="b"/>
            <a:pathLst>
              <a:path w="367029" h="355600">
                <a:moveTo>
                  <a:pt x="83718" y="258927"/>
                </a:moveTo>
                <a:lnTo>
                  <a:pt x="81826" y="249542"/>
                </a:lnTo>
                <a:lnTo>
                  <a:pt x="78714" y="244970"/>
                </a:lnTo>
                <a:lnTo>
                  <a:pt x="76682" y="241998"/>
                </a:lnTo>
                <a:lnTo>
                  <a:pt x="73393" y="239826"/>
                </a:lnTo>
                <a:lnTo>
                  <a:pt x="73393" y="251167"/>
                </a:lnTo>
                <a:lnTo>
                  <a:pt x="73393" y="266166"/>
                </a:lnTo>
                <a:lnTo>
                  <a:pt x="67703" y="272364"/>
                </a:lnTo>
                <a:lnTo>
                  <a:pt x="52717" y="272364"/>
                </a:lnTo>
                <a:lnTo>
                  <a:pt x="46507" y="266166"/>
                </a:lnTo>
                <a:lnTo>
                  <a:pt x="46507" y="250659"/>
                </a:lnTo>
                <a:lnTo>
                  <a:pt x="52717" y="244970"/>
                </a:lnTo>
                <a:lnTo>
                  <a:pt x="67183" y="244970"/>
                </a:lnTo>
                <a:lnTo>
                  <a:pt x="73393" y="251167"/>
                </a:lnTo>
                <a:lnTo>
                  <a:pt x="73393" y="239826"/>
                </a:lnTo>
                <a:lnTo>
                  <a:pt x="69113" y="236982"/>
                </a:lnTo>
                <a:lnTo>
                  <a:pt x="59956" y="235153"/>
                </a:lnTo>
                <a:lnTo>
                  <a:pt x="50787" y="236982"/>
                </a:lnTo>
                <a:lnTo>
                  <a:pt x="43218" y="241998"/>
                </a:lnTo>
                <a:lnTo>
                  <a:pt x="38074" y="249542"/>
                </a:lnTo>
                <a:lnTo>
                  <a:pt x="36182" y="258927"/>
                </a:lnTo>
                <a:lnTo>
                  <a:pt x="37998" y="268312"/>
                </a:lnTo>
                <a:lnTo>
                  <a:pt x="43027" y="275856"/>
                </a:lnTo>
                <a:lnTo>
                  <a:pt x="50571" y="280873"/>
                </a:lnTo>
                <a:lnTo>
                  <a:pt x="59956" y="282702"/>
                </a:lnTo>
                <a:lnTo>
                  <a:pt x="69113" y="280873"/>
                </a:lnTo>
                <a:lnTo>
                  <a:pt x="76682" y="275856"/>
                </a:lnTo>
                <a:lnTo>
                  <a:pt x="79057" y="272364"/>
                </a:lnTo>
                <a:lnTo>
                  <a:pt x="81826" y="268312"/>
                </a:lnTo>
                <a:lnTo>
                  <a:pt x="83718" y="258927"/>
                </a:lnTo>
                <a:close/>
              </a:path>
              <a:path w="367029" h="355600">
                <a:moveTo>
                  <a:pt x="145745" y="258927"/>
                </a:moveTo>
                <a:lnTo>
                  <a:pt x="143840" y="249834"/>
                </a:lnTo>
                <a:lnTo>
                  <a:pt x="138696" y="242455"/>
                </a:lnTo>
                <a:lnTo>
                  <a:pt x="131140" y="237490"/>
                </a:lnTo>
                <a:lnTo>
                  <a:pt x="121970" y="235673"/>
                </a:lnTo>
                <a:lnTo>
                  <a:pt x="112801" y="237490"/>
                </a:lnTo>
                <a:lnTo>
                  <a:pt x="105232" y="242455"/>
                </a:lnTo>
                <a:lnTo>
                  <a:pt x="100088" y="249834"/>
                </a:lnTo>
                <a:lnTo>
                  <a:pt x="98196" y="258927"/>
                </a:lnTo>
                <a:lnTo>
                  <a:pt x="100025" y="268008"/>
                </a:lnTo>
                <a:lnTo>
                  <a:pt x="105041" y="275399"/>
                </a:lnTo>
                <a:lnTo>
                  <a:pt x="112585" y="280365"/>
                </a:lnTo>
                <a:lnTo>
                  <a:pt x="121970" y="282181"/>
                </a:lnTo>
                <a:lnTo>
                  <a:pt x="131356" y="280365"/>
                </a:lnTo>
                <a:lnTo>
                  <a:pt x="138899" y="275399"/>
                </a:lnTo>
                <a:lnTo>
                  <a:pt x="143916" y="268008"/>
                </a:lnTo>
                <a:lnTo>
                  <a:pt x="145745" y="258927"/>
                </a:lnTo>
                <a:close/>
              </a:path>
              <a:path w="367029" h="355600">
                <a:moveTo>
                  <a:pt x="208280" y="258927"/>
                </a:moveTo>
                <a:lnTo>
                  <a:pt x="206387" y="249542"/>
                </a:lnTo>
                <a:lnTo>
                  <a:pt x="203619" y="245491"/>
                </a:lnTo>
                <a:lnTo>
                  <a:pt x="201231" y="241998"/>
                </a:lnTo>
                <a:lnTo>
                  <a:pt x="197942" y="239826"/>
                </a:lnTo>
                <a:lnTo>
                  <a:pt x="197942" y="251688"/>
                </a:lnTo>
                <a:lnTo>
                  <a:pt x="197942" y="266166"/>
                </a:lnTo>
                <a:lnTo>
                  <a:pt x="191744" y="272364"/>
                </a:lnTo>
                <a:lnTo>
                  <a:pt x="176758" y="272364"/>
                </a:lnTo>
                <a:lnTo>
                  <a:pt x="171069" y="266166"/>
                </a:lnTo>
                <a:lnTo>
                  <a:pt x="171069" y="251167"/>
                </a:lnTo>
                <a:lnTo>
                  <a:pt x="177266" y="245491"/>
                </a:lnTo>
                <a:lnTo>
                  <a:pt x="191744" y="245491"/>
                </a:lnTo>
                <a:lnTo>
                  <a:pt x="197942" y="251688"/>
                </a:lnTo>
                <a:lnTo>
                  <a:pt x="197942" y="239826"/>
                </a:lnTo>
                <a:lnTo>
                  <a:pt x="193675" y="236982"/>
                </a:lnTo>
                <a:lnTo>
                  <a:pt x="184505" y="235153"/>
                </a:lnTo>
                <a:lnTo>
                  <a:pt x="175336" y="236982"/>
                </a:lnTo>
                <a:lnTo>
                  <a:pt x="167779" y="241998"/>
                </a:lnTo>
                <a:lnTo>
                  <a:pt x="162623" y="249542"/>
                </a:lnTo>
                <a:lnTo>
                  <a:pt x="160731" y="258927"/>
                </a:lnTo>
                <a:lnTo>
                  <a:pt x="162560" y="268312"/>
                </a:lnTo>
                <a:lnTo>
                  <a:pt x="167576" y="275856"/>
                </a:lnTo>
                <a:lnTo>
                  <a:pt x="175120" y="280873"/>
                </a:lnTo>
                <a:lnTo>
                  <a:pt x="184505" y="282702"/>
                </a:lnTo>
                <a:lnTo>
                  <a:pt x="193890" y="280873"/>
                </a:lnTo>
                <a:lnTo>
                  <a:pt x="201434" y="275856"/>
                </a:lnTo>
                <a:lnTo>
                  <a:pt x="203758" y="272364"/>
                </a:lnTo>
                <a:lnTo>
                  <a:pt x="206451" y="268312"/>
                </a:lnTo>
                <a:lnTo>
                  <a:pt x="208280" y="258927"/>
                </a:lnTo>
                <a:close/>
              </a:path>
              <a:path w="367029" h="355600">
                <a:moveTo>
                  <a:pt x="269786" y="258927"/>
                </a:moveTo>
                <a:lnTo>
                  <a:pt x="267881" y="249542"/>
                </a:lnTo>
                <a:lnTo>
                  <a:pt x="262737" y="241998"/>
                </a:lnTo>
                <a:lnTo>
                  <a:pt x="255168" y="236982"/>
                </a:lnTo>
                <a:lnTo>
                  <a:pt x="246011" y="235153"/>
                </a:lnTo>
                <a:lnTo>
                  <a:pt x="236842" y="236982"/>
                </a:lnTo>
                <a:lnTo>
                  <a:pt x="229273" y="241998"/>
                </a:lnTo>
                <a:lnTo>
                  <a:pt x="224129" y="249542"/>
                </a:lnTo>
                <a:lnTo>
                  <a:pt x="222237" y="258927"/>
                </a:lnTo>
                <a:lnTo>
                  <a:pt x="224053" y="268312"/>
                </a:lnTo>
                <a:lnTo>
                  <a:pt x="229082" y="275856"/>
                </a:lnTo>
                <a:lnTo>
                  <a:pt x="236626" y="280873"/>
                </a:lnTo>
                <a:lnTo>
                  <a:pt x="246011" y="282702"/>
                </a:lnTo>
                <a:lnTo>
                  <a:pt x="255397" y="280873"/>
                </a:lnTo>
                <a:lnTo>
                  <a:pt x="262928" y="275856"/>
                </a:lnTo>
                <a:lnTo>
                  <a:pt x="267957" y="268312"/>
                </a:lnTo>
                <a:lnTo>
                  <a:pt x="269786" y="258927"/>
                </a:lnTo>
                <a:close/>
              </a:path>
              <a:path w="367029" h="355600">
                <a:moveTo>
                  <a:pt x="332320" y="258406"/>
                </a:moveTo>
                <a:lnTo>
                  <a:pt x="330415" y="249021"/>
                </a:lnTo>
                <a:lnTo>
                  <a:pt x="327621" y="244970"/>
                </a:lnTo>
                <a:lnTo>
                  <a:pt x="325208" y="241477"/>
                </a:lnTo>
                <a:lnTo>
                  <a:pt x="321983" y="239382"/>
                </a:lnTo>
                <a:lnTo>
                  <a:pt x="321983" y="251167"/>
                </a:lnTo>
                <a:lnTo>
                  <a:pt x="321983" y="266166"/>
                </a:lnTo>
                <a:lnTo>
                  <a:pt x="315785" y="271843"/>
                </a:lnTo>
                <a:lnTo>
                  <a:pt x="300278" y="271843"/>
                </a:lnTo>
                <a:lnTo>
                  <a:pt x="294068" y="265645"/>
                </a:lnTo>
                <a:lnTo>
                  <a:pt x="294068" y="251167"/>
                </a:lnTo>
                <a:lnTo>
                  <a:pt x="300278" y="244970"/>
                </a:lnTo>
                <a:lnTo>
                  <a:pt x="315785" y="244970"/>
                </a:lnTo>
                <a:lnTo>
                  <a:pt x="321983" y="251167"/>
                </a:lnTo>
                <a:lnTo>
                  <a:pt x="321983" y="239382"/>
                </a:lnTo>
                <a:lnTo>
                  <a:pt x="317487" y="236461"/>
                </a:lnTo>
                <a:lnTo>
                  <a:pt x="308025" y="234632"/>
                </a:lnTo>
                <a:lnTo>
                  <a:pt x="298564" y="236461"/>
                </a:lnTo>
                <a:lnTo>
                  <a:pt x="290842" y="241477"/>
                </a:lnTo>
                <a:lnTo>
                  <a:pt x="285635" y="249021"/>
                </a:lnTo>
                <a:lnTo>
                  <a:pt x="283730" y="258406"/>
                </a:lnTo>
                <a:lnTo>
                  <a:pt x="285635" y="267792"/>
                </a:lnTo>
                <a:lnTo>
                  <a:pt x="290842" y="275336"/>
                </a:lnTo>
                <a:lnTo>
                  <a:pt x="298564" y="280352"/>
                </a:lnTo>
                <a:lnTo>
                  <a:pt x="308025" y="282181"/>
                </a:lnTo>
                <a:lnTo>
                  <a:pt x="317487" y="280352"/>
                </a:lnTo>
                <a:lnTo>
                  <a:pt x="325208" y="275336"/>
                </a:lnTo>
                <a:lnTo>
                  <a:pt x="327621" y="271843"/>
                </a:lnTo>
                <a:lnTo>
                  <a:pt x="330415" y="267792"/>
                </a:lnTo>
                <a:lnTo>
                  <a:pt x="332320" y="258406"/>
                </a:lnTo>
                <a:close/>
              </a:path>
              <a:path w="367029" h="355600">
                <a:moveTo>
                  <a:pt x="366433" y="132816"/>
                </a:moveTo>
                <a:lnTo>
                  <a:pt x="356603" y="139192"/>
                </a:lnTo>
                <a:lnTo>
                  <a:pt x="356603" y="151422"/>
                </a:lnTo>
                <a:lnTo>
                  <a:pt x="356603" y="344716"/>
                </a:lnTo>
                <a:lnTo>
                  <a:pt x="10337" y="344716"/>
                </a:lnTo>
                <a:lnTo>
                  <a:pt x="10337" y="207238"/>
                </a:lnTo>
                <a:lnTo>
                  <a:pt x="96647" y="151422"/>
                </a:lnTo>
                <a:lnTo>
                  <a:pt x="96647" y="207759"/>
                </a:lnTo>
                <a:lnTo>
                  <a:pt x="125323" y="189153"/>
                </a:lnTo>
                <a:lnTo>
                  <a:pt x="183476" y="151422"/>
                </a:lnTo>
                <a:lnTo>
                  <a:pt x="183476" y="207759"/>
                </a:lnTo>
                <a:lnTo>
                  <a:pt x="211404" y="189674"/>
                </a:lnTo>
                <a:lnTo>
                  <a:pt x="228955" y="178295"/>
                </a:lnTo>
                <a:lnTo>
                  <a:pt x="229463" y="178295"/>
                </a:lnTo>
                <a:lnTo>
                  <a:pt x="229463" y="177787"/>
                </a:lnTo>
                <a:lnTo>
                  <a:pt x="249478" y="164858"/>
                </a:lnTo>
                <a:lnTo>
                  <a:pt x="270294" y="151422"/>
                </a:lnTo>
                <a:lnTo>
                  <a:pt x="270294" y="207759"/>
                </a:lnTo>
                <a:lnTo>
                  <a:pt x="298805" y="189153"/>
                </a:lnTo>
                <a:lnTo>
                  <a:pt x="329692" y="168998"/>
                </a:lnTo>
                <a:lnTo>
                  <a:pt x="356603" y="151422"/>
                </a:lnTo>
                <a:lnTo>
                  <a:pt x="356603" y="139192"/>
                </a:lnTo>
                <a:lnTo>
                  <a:pt x="310616" y="168998"/>
                </a:lnTo>
                <a:lnTo>
                  <a:pt x="300786" y="88684"/>
                </a:lnTo>
                <a:lnTo>
                  <a:pt x="300786" y="175196"/>
                </a:lnTo>
                <a:lnTo>
                  <a:pt x="279082" y="189153"/>
                </a:lnTo>
                <a:lnTo>
                  <a:pt x="279082" y="151422"/>
                </a:lnTo>
                <a:lnTo>
                  <a:pt x="279082" y="132816"/>
                </a:lnTo>
                <a:lnTo>
                  <a:pt x="229984" y="164858"/>
                </a:lnTo>
                <a:lnTo>
                  <a:pt x="250659" y="9817"/>
                </a:lnTo>
                <a:lnTo>
                  <a:pt x="281152" y="9817"/>
                </a:lnTo>
                <a:lnTo>
                  <a:pt x="300786" y="175196"/>
                </a:lnTo>
                <a:lnTo>
                  <a:pt x="300786" y="88684"/>
                </a:lnTo>
                <a:lnTo>
                  <a:pt x="291134" y="9817"/>
                </a:lnTo>
                <a:lnTo>
                  <a:pt x="289941" y="0"/>
                </a:lnTo>
                <a:lnTo>
                  <a:pt x="241350" y="0"/>
                </a:lnTo>
                <a:lnTo>
                  <a:pt x="219138" y="172097"/>
                </a:lnTo>
                <a:lnTo>
                  <a:pt x="192252" y="189674"/>
                </a:lnTo>
                <a:lnTo>
                  <a:pt x="192252" y="151422"/>
                </a:lnTo>
                <a:lnTo>
                  <a:pt x="192252" y="132816"/>
                </a:lnTo>
                <a:lnTo>
                  <a:pt x="105943" y="189153"/>
                </a:lnTo>
                <a:lnTo>
                  <a:pt x="105943" y="151422"/>
                </a:lnTo>
                <a:lnTo>
                  <a:pt x="105943" y="132816"/>
                </a:lnTo>
                <a:lnTo>
                  <a:pt x="4127" y="198970"/>
                </a:lnTo>
                <a:lnTo>
                  <a:pt x="0" y="198970"/>
                </a:lnTo>
                <a:lnTo>
                  <a:pt x="0" y="355053"/>
                </a:lnTo>
                <a:lnTo>
                  <a:pt x="366433" y="355053"/>
                </a:lnTo>
                <a:lnTo>
                  <a:pt x="366433" y="344716"/>
                </a:lnTo>
                <a:lnTo>
                  <a:pt x="366433" y="151422"/>
                </a:lnTo>
                <a:lnTo>
                  <a:pt x="366433" y="132816"/>
                </a:lnTo>
                <a:close/>
              </a:path>
            </a:pathLst>
          </a:custGeom>
          <a:solidFill>
            <a:srgbClr val="FF8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33470" y="2810667"/>
            <a:ext cx="4870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100"/>
              </a:spcBef>
            </a:pPr>
            <a:r>
              <a:rPr dirty="0" sz="1200" spc="45">
                <a:solidFill>
                  <a:srgbClr val="00A3AE"/>
                </a:solidFill>
                <a:latin typeface="Trebuchet MS"/>
                <a:cs typeface="Trebuchet MS"/>
              </a:rPr>
              <a:t>USE  </a:t>
            </a:r>
            <a:r>
              <a:rPr dirty="0" sz="1200" spc="75">
                <a:solidFill>
                  <a:srgbClr val="00A3AE"/>
                </a:solidFill>
                <a:latin typeface="Trebuchet MS"/>
                <a:cs typeface="Trebuchet MS"/>
              </a:rPr>
              <a:t>CASES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7609" y="3751791"/>
            <a:ext cx="912494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12775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305868"/>
                </a:solidFill>
                <a:latin typeface="Trebuchet MS"/>
                <a:cs typeface="Trebuchet MS"/>
              </a:rPr>
              <a:t>KEY  </a:t>
            </a:r>
            <a:r>
              <a:rPr dirty="0" sz="1200" spc="50">
                <a:solidFill>
                  <a:srgbClr val="305868"/>
                </a:solidFill>
                <a:latin typeface="Trebuchet MS"/>
                <a:cs typeface="Trebuchet MS"/>
              </a:rPr>
              <a:t>CUS</a:t>
            </a:r>
            <a:r>
              <a:rPr dirty="0" sz="1200" spc="3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80">
                <a:solidFill>
                  <a:srgbClr val="305868"/>
                </a:solidFill>
                <a:latin typeface="Trebuchet MS"/>
                <a:cs typeface="Trebuchet MS"/>
              </a:rPr>
              <a:t>OMERS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17593" y="2501927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20902" y="2501927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18694" y="2501927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5831857" y="2501894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332211" y="2501827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17593" y="3571728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2820902" y="3562703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318694" y="3571728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831857" y="3571728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332211" y="3571728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599" y="0"/>
                </a:lnTo>
              </a:path>
            </a:pathLst>
          </a:custGeom>
          <a:ln w="9524">
            <a:solidFill>
              <a:srgbClr val="30586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1362858" y="3630628"/>
            <a:ext cx="104013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3505" indent="-91440">
              <a:lnSpc>
                <a:spcPct val="100000"/>
              </a:lnSpc>
              <a:spcBef>
                <a:spcPts val="100"/>
              </a:spcBef>
              <a:buSzPct val="75000"/>
              <a:buFont typeface="Arial"/>
              <a:buChar char="•"/>
              <a:tabLst>
                <a:tab pos="104139" algn="l"/>
              </a:tabLst>
            </a:pP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Barclays</a:t>
            </a:r>
            <a:endParaRPr sz="1200">
              <a:latin typeface="Trebuchet MS"/>
              <a:cs typeface="Trebuchet MS"/>
            </a:endParaRPr>
          </a:p>
          <a:p>
            <a:pPr marL="103505" indent="-88265">
              <a:lnSpc>
                <a:spcPct val="100000"/>
              </a:lnSpc>
              <a:buChar char="•"/>
              <a:tabLst>
                <a:tab pos="104139" algn="l"/>
              </a:tabLst>
            </a:pPr>
            <a:r>
              <a:rPr dirty="0" sz="1200" spc="-50">
                <a:solidFill>
                  <a:srgbClr val="305868"/>
                </a:solidFill>
                <a:latin typeface="Trebuchet MS"/>
                <a:cs typeface="Trebuchet MS"/>
              </a:rPr>
              <a:t>Citi</a:t>
            </a:r>
            <a:endParaRPr sz="1200">
              <a:latin typeface="Trebuchet MS"/>
              <a:cs typeface="Trebuchet MS"/>
            </a:endParaRPr>
          </a:p>
          <a:p>
            <a:pPr marL="103505" indent="-90170">
              <a:lnSpc>
                <a:spcPct val="100000"/>
              </a:lnSpc>
              <a:buChar char="•"/>
              <a:tabLst>
                <a:tab pos="104139" algn="l"/>
              </a:tabLst>
            </a:pPr>
            <a:r>
              <a:rPr dirty="0" sz="1200" spc="-5">
                <a:solidFill>
                  <a:srgbClr val="305868"/>
                </a:solidFill>
                <a:latin typeface="Trebuchet MS"/>
                <a:cs typeface="Trebuchet MS"/>
              </a:rPr>
              <a:t>Santande</a:t>
            </a: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200" spc="-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25">
                <a:solidFill>
                  <a:srgbClr val="305868"/>
                </a:solidFill>
                <a:latin typeface="Trebuchet MS"/>
                <a:cs typeface="Trebuchet MS"/>
              </a:rPr>
              <a:t>UK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202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1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651594" y="4848901"/>
            <a:ext cx="13208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4</a:t>
            </a:fld>
            <a:endParaRPr sz="6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855756" y="3630628"/>
            <a:ext cx="126428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10" indent="-90170">
              <a:lnSpc>
                <a:spcPct val="100000"/>
              </a:lnSpc>
              <a:spcBef>
                <a:spcPts val="100"/>
              </a:spcBef>
              <a:buChar char="•"/>
              <a:tabLst>
                <a:tab pos="106045" algn="l"/>
              </a:tabLst>
            </a:pPr>
            <a:r>
              <a:rPr dirty="0" sz="1200" spc="35">
                <a:solidFill>
                  <a:srgbClr val="305868"/>
                </a:solidFill>
                <a:latin typeface="Trebuchet MS"/>
                <a:cs typeface="Trebuchet MS"/>
              </a:rPr>
              <a:t>Cisco</a:t>
            </a:r>
            <a:endParaRPr sz="1200">
              <a:latin typeface="Trebuchet MS"/>
              <a:cs typeface="Trebuchet MS"/>
            </a:endParaRPr>
          </a:p>
          <a:p>
            <a:pPr marL="105410" indent="-90170">
              <a:lnSpc>
                <a:spcPct val="100000"/>
              </a:lnSpc>
              <a:buChar char="•"/>
              <a:tabLst>
                <a:tab pos="106045" algn="l"/>
              </a:tabLst>
            </a:pPr>
            <a:r>
              <a:rPr dirty="0" sz="1200" spc="-40">
                <a:solidFill>
                  <a:srgbClr val="305868"/>
                </a:solidFill>
                <a:latin typeface="Trebuchet MS"/>
                <a:cs typeface="Trebuchet MS"/>
              </a:rPr>
              <a:t>Intel</a:t>
            </a:r>
            <a:endParaRPr sz="1200">
              <a:latin typeface="Trebuchet MS"/>
              <a:cs typeface="Trebuchet MS"/>
            </a:endParaRPr>
          </a:p>
          <a:p>
            <a:pPr marL="105410" indent="-93345">
              <a:lnSpc>
                <a:spcPct val="100000"/>
              </a:lnSpc>
              <a:buChar char="•"/>
              <a:tabLst>
                <a:tab pos="106045" algn="l"/>
              </a:tabLst>
            </a:pPr>
            <a:r>
              <a:rPr dirty="0" sz="1200" spc="-25" b="1">
                <a:solidFill>
                  <a:srgbClr val="305868"/>
                </a:solidFill>
                <a:latin typeface="Trebuchet MS"/>
                <a:cs typeface="Trebuchet MS"/>
              </a:rPr>
              <a:t>Ree</a:t>
            </a:r>
            <a:r>
              <a:rPr dirty="0" sz="1200" spc="-15" b="1">
                <a:solidFill>
                  <a:srgbClr val="305868"/>
                </a:solidFill>
                <a:latin typeface="Trebuchet MS"/>
                <a:cs typeface="Trebuchet MS"/>
              </a:rPr>
              <a:t>f</a:t>
            </a:r>
            <a:r>
              <a:rPr dirty="0" sz="1200" spc="-100" b="1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50" b="1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-20" b="1">
                <a:solidFill>
                  <a:srgbClr val="305868"/>
                </a:solidFill>
                <a:latin typeface="Trebuchet MS"/>
                <a:cs typeface="Trebuchet MS"/>
              </a:rPr>
              <a:t>echnology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27612" y="3630628"/>
            <a:ext cx="134810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9695" indent="-87630">
              <a:lnSpc>
                <a:spcPct val="100000"/>
              </a:lnSpc>
              <a:spcBef>
                <a:spcPts val="100"/>
              </a:spcBef>
              <a:buChar char="•"/>
              <a:tabLst>
                <a:tab pos="100330" algn="l"/>
              </a:tabLst>
            </a:pPr>
            <a:r>
              <a:rPr dirty="0" sz="1200" spc="-25">
                <a:solidFill>
                  <a:srgbClr val="305868"/>
                </a:solidFill>
                <a:latin typeface="Trebuchet MS"/>
                <a:cs typeface="Trebuchet MS"/>
              </a:rPr>
              <a:t>Glob</a:t>
            </a:r>
            <a:r>
              <a:rPr dirty="0" sz="1200" spc="-20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200" spc="-9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elecom</a:t>
            </a:r>
            <a:endParaRPr sz="1200">
              <a:latin typeface="Trebuchet MS"/>
              <a:cs typeface="Trebuchet MS"/>
            </a:endParaRPr>
          </a:p>
          <a:p>
            <a:pPr marL="99695" indent="-87630">
              <a:lnSpc>
                <a:spcPct val="100000"/>
              </a:lnSpc>
              <a:buChar char="•"/>
              <a:tabLst>
                <a:tab pos="100330" algn="l"/>
              </a:tabLst>
            </a:pP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Deutsch</a:t>
            </a:r>
            <a:r>
              <a:rPr dirty="0" sz="1200" spc="5">
                <a:solidFill>
                  <a:srgbClr val="305868"/>
                </a:solidFill>
                <a:latin typeface="Trebuchet MS"/>
                <a:cs typeface="Trebuchet MS"/>
              </a:rPr>
              <a:t>e</a:t>
            </a:r>
            <a:r>
              <a:rPr dirty="0" sz="1200" spc="-9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45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200" spc="-15">
                <a:solidFill>
                  <a:srgbClr val="305868"/>
                </a:solidFill>
                <a:latin typeface="Trebuchet MS"/>
                <a:cs typeface="Trebuchet MS"/>
              </a:rPr>
              <a:t>elecom</a:t>
            </a:r>
            <a:endParaRPr sz="1200">
              <a:latin typeface="Trebuchet MS"/>
              <a:cs typeface="Trebuchet MS"/>
            </a:endParaRPr>
          </a:p>
          <a:p>
            <a:pPr marL="99695" indent="-87630">
              <a:lnSpc>
                <a:spcPct val="100000"/>
              </a:lnSpc>
              <a:buChar char="•"/>
              <a:tabLst>
                <a:tab pos="100330" algn="l"/>
              </a:tabLst>
            </a:pPr>
            <a:r>
              <a:rPr dirty="0" sz="1200" spc="-5">
                <a:solidFill>
                  <a:srgbClr val="305868"/>
                </a:solidFill>
                <a:latin typeface="Trebuchet MS"/>
                <a:cs typeface="Trebuchet MS"/>
              </a:rPr>
              <a:t>Rob</a:t>
            </a: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i</a:t>
            </a:r>
            <a:r>
              <a:rPr dirty="0" sz="1200" spc="-7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200" spc="-25">
                <a:solidFill>
                  <a:srgbClr val="305868"/>
                </a:solidFill>
                <a:latin typeface="Trebuchet MS"/>
                <a:cs typeface="Trebuchet MS"/>
              </a:rPr>
              <a:t>Axiata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46606" y="3630628"/>
            <a:ext cx="125285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5410" indent="-93345">
              <a:lnSpc>
                <a:spcPct val="100000"/>
              </a:lnSpc>
              <a:spcBef>
                <a:spcPts val="100"/>
              </a:spcBef>
              <a:buChar char="•"/>
              <a:tabLst>
                <a:tab pos="106045" algn="l"/>
              </a:tabLst>
            </a:pPr>
            <a:r>
              <a:rPr dirty="0" sz="1200" spc="-25" b="1">
                <a:solidFill>
                  <a:srgbClr val="305868"/>
                </a:solidFill>
                <a:latin typeface="Trebuchet MS"/>
                <a:cs typeface="Trebuchet MS"/>
              </a:rPr>
              <a:t>GlaxoSmithKline</a:t>
            </a:r>
            <a:endParaRPr sz="1200">
              <a:latin typeface="Trebuchet MS"/>
              <a:cs typeface="Trebuchet MS"/>
            </a:endParaRPr>
          </a:p>
          <a:p>
            <a:pPr marL="105410" indent="-88265">
              <a:lnSpc>
                <a:spcPct val="100000"/>
              </a:lnSpc>
              <a:buChar char="•"/>
              <a:tabLst>
                <a:tab pos="106045" algn="l"/>
              </a:tabLst>
            </a:pP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Clearsense</a:t>
            </a:r>
            <a:endParaRPr sz="1200">
              <a:latin typeface="Trebuchet MS"/>
              <a:cs typeface="Trebuchet MS"/>
            </a:endParaRPr>
          </a:p>
          <a:p>
            <a:pPr marL="105410" indent="-88265">
              <a:lnSpc>
                <a:spcPct val="100000"/>
              </a:lnSpc>
              <a:buChar char="•"/>
              <a:tabLst>
                <a:tab pos="106045" algn="l"/>
              </a:tabLst>
            </a:pPr>
            <a:r>
              <a:rPr dirty="0" sz="1200" spc="-30">
                <a:solidFill>
                  <a:srgbClr val="305868"/>
                </a:solidFill>
                <a:latin typeface="Trebuchet MS"/>
                <a:cs typeface="Trebuchet MS"/>
              </a:rPr>
              <a:t>Cerner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54979" y="3630628"/>
            <a:ext cx="67881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1600" indent="-89535">
              <a:lnSpc>
                <a:spcPct val="100000"/>
              </a:lnSpc>
              <a:spcBef>
                <a:spcPts val="100"/>
              </a:spcBef>
              <a:buChar char="•"/>
              <a:tabLst>
                <a:tab pos="102235" algn="l"/>
              </a:tabLst>
            </a:pPr>
            <a:r>
              <a:rPr dirty="0" sz="1200">
                <a:solidFill>
                  <a:srgbClr val="305868"/>
                </a:solidFill>
                <a:latin typeface="Trebuchet MS"/>
                <a:cs typeface="Trebuchet MS"/>
              </a:rPr>
              <a:t>Navistar</a:t>
            </a:r>
            <a:endParaRPr sz="1200">
              <a:latin typeface="Trebuchet MS"/>
              <a:cs typeface="Trebuchet MS"/>
            </a:endParaRPr>
          </a:p>
          <a:p>
            <a:pPr marL="101600" indent="-87630">
              <a:lnSpc>
                <a:spcPct val="100000"/>
              </a:lnSpc>
              <a:buChar char="•"/>
              <a:tabLst>
                <a:tab pos="102235" algn="l"/>
              </a:tabLst>
            </a:pPr>
            <a:r>
              <a:rPr dirty="0" sz="1200" spc="10">
                <a:solidFill>
                  <a:srgbClr val="305868"/>
                </a:solidFill>
                <a:latin typeface="Trebuchet MS"/>
                <a:cs typeface="Trebuchet MS"/>
              </a:rPr>
              <a:t>Micron</a:t>
            </a:r>
            <a:endParaRPr sz="1200">
              <a:latin typeface="Trebuchet MS"/>
              <a:cs typeface="Trebuchet MS"/>
            </a:endParaRPr>
          </a:p>
          <a:p>
            <a:pPr marL="101600" indent="-87630">
              <a:lnSpc>
                <a:spcPct val="100000"/>
              </a:lnSpc>
              <a:buChar char="•"/>
              <a:tabLst>
                <a:tab pos="102235" algn="l"/>
              </a:tabLst>
            </a:pPr>
            <a:r>
              <a:rPr dirty="0" sz="1200" spc="5">
                <a:solidFill>
                  <a:srgbClr val="305868"/>
                </a:solidFill>
                <a:latin typeface="Trebuchet MS"/>
                <a:cs typeface="Trebuchet MS"/>
              </a:rPr>
              <a:t>Sikorsky</a:t>
            </a:r>
            <a:endParaRPr sz="1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0" y="4640580"/>
            <a:ext cx="6907530" cy="502920"/>
            <a:chOff x="0" y="4640580"/>
            <a:chExt cx="6907530" cy="5029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640580"/>
              <a:ext cx="6907193" cy="50291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11482" y="4852576"/>
              <a:ext cx="755015" cy="92075"/>
            </a:xfrm>
            <a:custGeom>
              <a:avLst/>
              <a:gdLst/>
              <a:ahLst/>
              <a:cxnLst/>
              <a:rect l="l" t="t" r="r" b="b"/>
              <a:pathLst>
                <a:path w="755015" h="92075">
                  <a:moveTo>
                    <a:pt x="554302" y="20165"/>
                  </a:moveTo>
                  <a:lnTo>
                    <a:pt x="490286" y="20165"/>
                  </a:lnTo>
                  <a:lnTo>
                    <a:pt x="487262" y="13273"/>
                  </a:lnTo>
                  <a:lnTo>
                    <a:pt x="482935" y="7198"/>
                  </a:lnTo>
                  <a:lnTo>
                    <a:pt x="477613" y="2003"/>
                  </a:lnTo>
                  <a:lnTo>
                    <a:pt x="554302" y="2003"/>
                  </a:lnTo>
                  <a:lnTo>
                    <a:pt x="554302" y="20165"/>
                  </a:lnTo>
                  <a:close/>
                </a:path>
                <a:path w="755015" h="92075">
                  <a:moveTo>
                    <a:pt x="543888" y="54651"/>
                  </a:moveTo>
                  <a:lnTo>
                    <a:pt x="494957" y="54651"/>
                  </a:lnTo>
                  <a:lnTo>
                    <a:pt x="495311" y="51831"/>
                  </a:lnTo>
                  <a:lnTo>
                    <a:pt x="495494" y="48992"/>
                  </a:lnTo>
                  <a:lnTo>
                    <a:pt x="495506" y="42883"/>
                  </a:lnTo>
                  <a:lnTo>
                    <a:pt x="495213" y="39743"/>
                  </a:lnTo>
                  <a:lnTo>
                    <a:pt x="494792" y="36668"/>
                  </a:lnTo>
                  <a:lnTo>
                    <a:pt x="543888" y="36668"/>
                  </a:lnTo>
                  <a:lnTo>
                    <a:pt x="543888" y="54651"/>
                  </a:lnTo>
                  <a:close/>
                </a:path>
                <a:path w="755015" h="92075">
                  <a:moveTo>
                    <a:pt x="554711" y="89889"/>
                  </a:moveTo>
                  <a:lnTo>
                    <a:pt x="478583" y="89889"/>
                  </a:lnTo>
                  <a:lnTo>
                    <a:pt x="483723" y="84664"/>
                  </a:lnTo>
                  <a:lnTo>
                    <a:pt x="487809" y="78498"/>
                  </a:lnTo>
                  <a:lnTo>
                    <a:pt x="490618" y="71727"/>
                  </a:lnTo>
                  <a:lnTo>
                    <a:pt x="554711" y="71727"/>
                  </a:lnTo>
                  <a:lnTo>
                    <a:pt x="554711" y="89889"/>
                  </a:lnTo>
                  <a:close/>
                </a:path>
                <a:path w="755015" h="92075">
                  <a:moveTo>
                    <a:pt x="214952" y="91893"/>
                  </a:moveTo>
                  <a:lnTo>
                    <a:pt x="196331" y="88347"/>
                  </a:lnTo>
                  <a:lnTo>
                    <a:pt x="181643" y="78620"/>
                  </a:lnTo>
                  <a:lnTo>
                    <a:pt x="172009" y="64077"/>
                  </a:lnTo>
                  <a:lnTo>
                    <a:pt x="168549" y="46087"/>
                  </a:lnTo>
                  <a:lnTo>
                    <a:pt x="172009" y="28052"/>
                  </a:lnTo>
                  <a:lnTo>
                    <a:pt x="181643" y="13414"/>
                  </a:lnTo>
                  <a:lnTo>
                    <a:pt x="196331" y="3590"/>
                  </a:lnTo>
                  <a:lnTo>
                    <a:pt x="214952" y="0"/>
                  </a:lnTo>
                  <a:lnTo>
                    <a:pt x="233576" y="3566"/>
                  </a:lnTo>
                  <a:lnTo>
                    <a:pt x="248268" y="13351"/>
                  </a:lnTo>
                  <a:lnTo>
                    <a:pt x="251613" y="18429"/>
                  </a:lnTo>
                  <a:lnTo>
                    <a:pt x="214952" y="18429"/>
                  </a:lnTo>
                  <a:lnTo>
                    <a:pt x="204762" y="20496"/>
                  </a:lnTo>
                  <a:lnTo>
                    <a:pt x="196765" y="26247"/>
                  </a:lnTo>
                  <a:lnTo>
                    <a:pt x="191541" y="35003"/>
                  </a:lnTo>
                  <a:lnTo>
                    <a:pt x="189670" y="46087"/>
                  </a:lnTo>
                  <a:lnTo>
                    <a:pt x="191541" y="57127"/>
                  </a:lnTo>
                  <a:lnTo>
                    <a:pt x="196765" y="65786"/>
                  </a:lnTo>
                  <a:lnTo>
                    <a:pt x="204762" y="71440"/>
                  </a:lnTo>
                  <a:lnTo>
                    <a:pt x="214952" y="73463"/>
                  </a:lnTo>
                  <a:lnTo>
                    <a:pt x="251686" y="73463"/>
                  </a:lnTo>
                  <a:lnTo>
                    <a:pt x="248268" y="78620"/>
                  </a:lnTo>
                  <a:lnTo>
                    <a:pt x="233576" y="88347"/>
                  </a:lnTo>
                  <a:lnTo>
                    <a:pt x="214952" y="91893"/>
                  </a:lnTo>
                  <a:close/>
                </a:path>
                <a:path w="755015" h="92075">
                  <a:moveTo>
                    <a:pt x="251686" y="73463"/>
                  </a:moveTo>
                  <a:lnTo>
                    <a:pt x="214952" y="73463"/>
                  </a:lnTo>
                  <a:lnTo>
                    <a:pt x="225145" y="71417"/>
                  </a:lnTo>
                  <a:lnTo>
                    <a:pt x="233147" y="65724"/>
                  </a:lnTo>
                  <a:lnTo>
                    <a:pt x="238375" y="57057"/>
                  </a:lnTo>
                  <a:lnTo>
                    <a:pt x="240247" y="46087"/>
                  </a:lnTo>
                  <a:lnTo>
                    <a:pt x="238375" y="35003"/>
                  </a:lnTo>
                  <a:lnTo>
                    <a:pt x="233147" y="26247"/>
                  </a:lnTo>
                  <a:lnTo>
                    <a:pt x="225145" y="20496"/>
                  </a:lnTo>
                  <a:lnTo>
                    <a:pt x="214952" y="18429"/>
                  </a:lnTo>
                  <a:lnTo>
                    <a:pt x="251613" y="18429"/>
                  </a:lnTo>
                  <a:lnTo>
                    <a:pt x="257907" y="27982"/>
                  </a:lnTo>
                  <a:lnTo>
                    <a:pt x="261369" y="46087"/>
                  </a:lnTo>
                  <a:lnTo>
                    <a:pt x="257907" y="64077"/>
                  </a:lnTo>
                  <a:lnTo>
                    <a:pt x="251686" y="73463"/>
                  </a:lnTo>
                  <a:close/>
                </a:path>
                <a:path w="755015" h="92075">
                  <a:moveTo>
                    <a:pt x="421102" y="89889"/>
                  </a:moveTo>
                  <a:lnTo>
                    <a:pt x="385891" y="89889"/>
                  </a:lnTo>
                  <a:lnTo>
                    <a:pt x="385891" y="2003"/>
                  </a:lnTo>
                  <a:lnTo>
                    <a:pt x="420260" y="2003"/>
                  </a:lnTo>
                  <a:lnTo>
                    <a:pt x="440090" y="5174"/>
                  </a:lnTo>
                  <a:lnTo>
                    <a:pt x="455607" y="14120"/>
                  </a:lnTo>
                  <a:lnTo>
                    <a:pt x="459584" y="19578"/>
                  </a:lnTo>
                  <a:lnTo>
                    <a:pt x="406247" y="19578"/>
                  </a:lnTo>
                  <a:lnTo>
                    <a:pt x="406247" y="72327"/>
                  </a:lnTo>
                  <a:lnTo>
                    <a:pt x="459886" y="72327"/>
                  </a:lnTo>
                  <a:lnTo>
                    <a:pt x="456032" y="77772"/>
                  </a:lnTo>
                  <a:lnTo>
                    <a:pt x="440806" y="86719"/>
                  </a:lnTo>
                  <a:lnTo>
                    <a:pt x="421102" y="89889"/>
                  </a:lnTo>
                  <a:close/>
                </a:path>
                <a:path w="755015" h="92075">
                  <a:moveTo>
                    <a:pt x="459886" y="72327"/>
                  </a:moveTo>
                  <a:lnTo>
                    <a:pt x="419673" y="72327"/>
                  </a:lnTo>
                  <a:lnTo>
                    <a:pt x="431330" y="70436"/>
                  </a:lnTo>
                  <a:lnTo>
                    <a:pt x="440340" y="65086"/>
                  </a:lnTo>
                  <a:lnTo>
                    <a:pt x="446150" y="56761"/>
                  </a:lnTo>
                  <a:lnTo>
                    <a:pt x="448209" y="45946"/>
                  </a:lnTo>
                  <a:lnTo>
                    <a:pt x="446150" y="35133"/>
                  </a:lnTo>
                  <a:lnTo>
                    <a:pt x="440340" y="26813"/>
                  </a:lnTo>
                  <a:lnTo>
                    <a:pt x="431330" y="21467"/>
                  </a:lnTo>
                  <a:lnTo>
                    <a:pt x="419673" y="19578"/>
                  </a:lnTo>
                  <a:lnTo>
                    <a:pt x="459584" y="19578"/>
                  </a:lnTo>
                  <a:lnTo>
                    <a:pt x="465718" y="27994"/>
                  </a:lnTo>
                  <a:lnTo>
                    <a:pt x="469331" y="45946"/>
                  </a:lnTo>
                  <a:lnTo>
                    <a:pt x="465851" y="63899"/>
                  </a:lnTo>
                  <a:lnTo>
                    <a:pt x="459886" y="72327"/>
                  </a:lnTo>
                  <a:close/>
                </a:path>
                <a:path w="755015" h="92075">
                  <a:moveTo>
                    <a:pt x="46835" y="91893"/>
                  </a:moveTo>
                  <a:lnTo>
                    <a:pt x="28355" y="88338"/>
                  </a:lnTo>
                  <a:lnTo>
                    <a:pt x="13495" y="78583"/>
                  </a:lnTo>
                  <a:lnTo>
                    <a:pt x="3595" y="63997"/>
                  </a:lnTo>
                  <a:lnTo>
                    <a:pt x="0" y="45933"/>
                  </a:lnTo>
                  <a:lnTo>
                    <a:pt x="3595" y="27896"/>
                  </a:lnTo>
                  <a:lnTo>
                    <a:pt x="13495" y="13310"/>
                  </a:lnTo>
                  <a:lnTo>
                    <a:pt x="28355" y="3555"/>
                  </a:lnTo>
                  <a:lnTo>
                    <a:pt x="46835" y="0"/>
                  </a:lnTo>
                  <a:lnTo>
                    <a:pt x="56071" y="877"/>
                  </a:lnTo>
                  <a:lnTo>
                    <a:pt x="64531" y="3420"/>
                  </a:lnTo>
                  <a:lnTo>
                    <a:pt x="72084" y="7494"/>
                  </a:lnTo>
                  <a:lnTo>
                    <a:pt x="78600" y="12966"/>
                  </a:lnTo>
                  <a:lnTo>
                    <a:pt x="72997" y="18570"/>
                  </a:lnTo>
                  <a:lnTo>
                    <a:pt x="47052" y="18570"/>
                  </a:lnTo>
                  <a:lnTo>
                    <a:pt x="36657" y="20661"/>
                  </a:lnTo>
                  <a:lnTo>
                    <a:pt x="28447" y="26427"/>
                  </a:lnTo>
                  <a:lnTo>
                    <a:pt x="23056" y="35105"/>
                  </a:lnTo>
                  <a:lnTo>
                    <a:pt x="21121" y="45946"/>
                  </a:lnTo>
                  <a:lnTo>
                    <a:pt x="23056" y="56768"/>
                  </a:lnTo>
                  <a:lnTo>
                    <a:pt x="28447" y="65459"/>
                  </a:lnTo>
                  <a:lnTo>
                    <a:pt x="36657" y="71238"/>
                  </a:lnTo>
                  <a:lnTo>
                    <a:pt x="47052" y="73336"/>
                  </a:lnTo>
                  <a:lnTo>
                    <a:pt x="75767" y="73336"/>
                  </a:lnTo>
                  <a:lnTo>
                    <a:pt x="79863" y="77433"/>
                  </a:lnTo>
                  <a:lnTo>
                    <a:pt x="73215" y="83515"/>
                  </a:lnTo>
                  <a:lnTo>
                    <a:pt x="65364" y="88061"/>
                  </a:lnTo>
                  <a:lnTo>
                    <a:pt x="56505" y="90908"/>
                  </a:lnTo>
                  <a:lnTo>
                    <a:pt x="46835" y="91893"/>
                  </a:lnTo>
                  <a:close/>
                </a:path>
                <a:path w="755015" h="92075">
                  <a:moveTo>
                    <a:pt x="65480" y="26087"/>
                  </a:moveTo>
                  <a:lnTo>
                    <a:pt x="60261" y="21148"/>
                  </a:lnTo>
                  <a:lnTo>
                    <a:pt x="54275" y="18570"/>
                  </a:lnTo>
                  <a:lnTo>
                    <a:pt x="72997" y="18570"/>
                  </a:lnTo>
                  <a:lnTo>
                    <a:pt x="65480" y="26087"/>
                  </a:lnTo>
                  <a:close/>
                </a:path>
                <a:path w="755015" h="92075">
                  <a:moveTo>
                    <a:pt x="75767" y="73336"/>
                  </a:moveTo>
                  <a:lnTo>
                    <a:pt x="55258" y="73336"/>
                  </a:lnTo>
                  <a:lnTo>
                    <a:pt x="61549" y="70196"/>
                  </a:lnTo>
                  <a:lnTo>
                    <a:pt x="66808" y="64376"/>
                  </a:lnTo>
                  <a:lnTo>
                    <a:pt x="75767" y="73336"/>
                  </a:lnTo>
                  <a:close/>
                </a:path>
                <a:path w="755015" h="92075">
                  <a:moveTo>
                    <a:pt x="161096" y="89889"/>
                  </a:moveTo>
                  <a:lnTo>
                    <a:pt x="99517" y="89889"/>
                  </a:lnTo>
                  <a:lnTo>
                    <a:pt x="99517" y="2003"/>
                  </a:lnTo>
                  <a:lnTo>
                    <a:pt x="119873" y="2003"/>
                  </a:lnTo>
                  <a:lnTo>
                    <a:pt x="119873" y="72008"/>
                  </a:lnTo>
                  <a:lnTo>
                    <a:pt x="161096" y="72008"/>
                  </a:lnTo>
                  <a:lnTo>
                    <a:pt x="161096" y="89889"/>
                  </a:lnTo>
                  <a:close/>
                </a:path>
                <a:path w="755015" h="92075">
                  <a:moveTo>
                    <a:pt x="598498" y="89889"/>
                  </a:moveTo>
                  <a:lnTo>
                    <a:pt x="578551" y="89889"/>
                  </a:lnTo>
                  <a:lnTo>
                    <a:pt x="578551" y="2003"/>
                  </a:lnTo>
                  <a:lnTo>
                    <a:pt x="619071" y="2003"/>
                  </a:lnTo>
                  <a:lnTo>
                    <a:pt x="626997" y="2513"/>
                  </a:lnTo>
                  <a:lnTo>
                    <a:pt x="652447" y="19169"/>
                  </a:lnTo>
                  <a:lnTo>
                    <a:pt x="598498" y="19169"/>
                  </a:lnTo>
                  <a:lnTo>
                    <a:pt x="598498" y="45563"/>
                  </a:lnTo>
                  <a:lnTo>
                    <a:pt x="650834" y="45563"/>
                  </a:lnTo>
                  <a:lnTo>
                    <a:pt x="649377" y="48842"/>
                  </a:lnTo>
                  <a:lnTo>
                    <a:pt x="642510" y="55620"/>
                  </a:lnTo>
                  <a:lnTo>
                    <a:pt x="631680" y="60317"/>
                  </a:lnTo>
                  <a:lnTo>
                    <a:pt x="633228" y="62143"/>
                  </a:lnTo>
                  <a:lnTo>
                    <a:pt x="598498" y="62143"/>
                  </a:lnTo>
                  <a:lnTo>
                    <a:pt x="598498" y="89889"/>
                  </a:lnTo>
                  <a:close/>
                </a:path>
                <a:path w="755015" h="92075">
                  <a:moveTo>
                    <a:pt x="650834" y="45563"/>
                  </a:moveTo>
                  <a:lnTo>
                    <a:pt x="623244" y="45563"/>
                  </a:lnTo>
                  <a:lnTo>
                    <a:pt x="626958" y="44376"/>
                  </a:lnTo>
                  <a:lnTo>
                    <a:pt x="632216" y="39858"/>
                  </a:lnTo>
                  <a:lnTo>
                    <a:pt x="633684" y="36310"/>
                  </a:lnTo>
                  <a:lnTo>
                    <a:pt x="633684" y="28435"/>
                  </a:lnTo>
                  <a:lnTo>
                    <a:pt x="632127" y="24811"/>
                  </a:lnTo>
                  <a:lnTo>
                    <a:pt x="627111" y="20395"/>
                  </a:lnTo>
                  <a:lnTo>
                    <a:pt x="623283" y="19169"/>
                  </a:lnTo>
                  <a:lnTo>
                    <a:pt x="652447" y="19169"/>
                  </a:lnTo>
                  <a:lnTo>
                    <a:pt x="654027" y="22743"/>
                  </a:lnTo>
                  <a:lnTo>
                    <a:pt x="653993" y="32315"/>
                  </a:lnTo>
                  <a:lnTo>
                    <a:pt x="652981" y="40731"/>
                  </a:lnTo>
                  <a:lnTo>
                    <a:pt x="650834" y="45563"/>
                  </a:lnTo>
                  <a:close/>
                </a:path>
                <a:path w="755015" h="92075">
                  <a:moveTo>
                    <a:pt x="656758" y="89889"/>
                  </a:moveTo>
                  <a:lnTo>
                    <a:pt x="633058" y="89889"/>
                  </a:lnTo>
                  <a:lnTo>
                    <a:pt x="609703" y="62143"/>
                  </a:lnTo>
                  <a:lnTo>
                    <a:pt x="633228" y="62143"/>
                  </a:lnTo>
                  <a:lnTo>
                    <a:pt x="656758" y="89889"/>
                  </a:lnTo>
                  <a:close/>
                </a:path>
                <a:path w="755015" h="92075">
                  <a:moveTo>
                    <a:pt x="682168" y="89889"/>
                  </a:moveTo>
                  <a:lnTo>
                    <a:pt x="661582" y="89889"/>
                  </a:lnTo>
                  <a:lnTo>
                    <a:pt x="698682" y="2003"/>
                  </a:lnTo>
                  <a:lnTo>
                    <a:pt x="716919" y="2003"/>
                  </a:lnTo>
                  <a:lnTo>
                    <a:pt x="726670" y="24849"/>
                  </a:lnTo>
                  <a:lnTo>
                    <a:pt x="707999" y="24849"/>
                  </a:lnTo>
                  <a:lnTo>
                    <a:pt x="695772" y="55646"/>
                  </a:lnTo>
                  <a:lnTo>
                    <a:pt x="739813" y="55646"/>
                  </a:lnTo>
                  <a:lnTo>
                    <a:pt x="746769" y="71945"/>
                  </a:lnTo>
                  <a:lnTo>
                    <a:pt x="689302" y="71945"/>
                  </a:lnTo>
                  <a:lnTo>
                    <a:pt x="682168" y="89889"/>
                  </a:lnTo>
                  <a:close/>
                </a:path>
                <a:path w="755015" h="92075">
                  <a:moveTo>
                    <a:pt x="739813" y="55646"/>
                  </a:moveTo>
                  <a:lnTo>
                    <a:pt x="720238" y="55646"/>
                  </a:lnTo>
                  <a:lnTo>
                    <a:pt x="707999" y="24849"/>
                  </a:lnTo>
                  <a:lnTo>
                    <a:pt x="726670" y="24849"/>
                  </a:lnTo>
                  <a:lnTo>
                    <a:pt x="739813" y="55646"/>
                  </a:lnTo>
                  <a:close/>
                </a:path>
                <a:path w="755015" h="92075">
                  <a:moveTo>
                    <a:pt x="754428" y="89889"/>
                  </a:moveTo>
                  <a:lnTo>
                    <a:pt x="733830" y="89889"/>
                  </a:lnTo>
                  <a:lnTo>
                    <a:pt x="726708" y="71945"/>
                  </a:lnTo>
                  <a:lnTo>
                    <a:pt x="746769" y="71945"/>
                  </a:lnTo>
                  <a:lnTo>
                    <a:pt x="754428" y="89889"/>
                  </a:lnTo>
                  <a:close/>
                </a:path>
                <a:path w="755015" h="92075">
                  <a:moveTo>
                    <a:pt x="320931" y="91893"/>
                  </a:moveTo>
                  <a:lnTo>
                    <a:pt x="304784" y="88983"/>
                  </a:lnTo>
                  <a:lnTo>
                    <a:pt x="292282" y="80671"/>
                  </a:lnTo>
                  <a:lnTo>
                    <a:pt x="284207" y="67588"/>
                  </a:lnTo>
                  <a:lnTo>
                    <a:pt x="281342" y="50362"/>
                  </a:lnTo>
                  <a:lnTo>
                    <a:pt x="281342" y="2003"/>
                  </a:lnTo>
                  <a:lnTo>
                    <a:pt x="301685" y="2003"/>
                  </a:lnTo>
                  <a:lnTo>
                    <a:pt x="301685" y="51141"/>
                  </a:lnTo>
                  <a:lnTo>
                    <a:pt x="303113" y="60503"/>
                  </a:lnTo>
                  <a:lnTo>
                    <a:pt x="307096" y="67524"/>
                  </a:lnTo>
                  <a:lnTo>
                    <a:pt x="313186" y="71934"/>
                  </a:lnTo>
                  <a:lnTo>
                    <a:pt x="320931" y="73463"/>
                  </a:lnTo>
                  <a:lnTo>
                    <a:pt x="354028" y="73463"/>
                  </a:lnTo>
                  <a:lnTo>
                    <a:pt x="349579" y="80671"/>
                  </a:lnTo>
                  <a:lnTo>
                    <a:pt x="337077" y="88983"/>
                  </a:lnTo>
                  <a:lnTo>
                    <a:pt x="320931" y="91893"/>
                  </a:lnTo>
                  <a:close/>
                </a:path>
                <a:path w="755015" h="92075">
                  <a:moveTo>
                    <a:pt x="354028" y="73463"/>
                  </a:moveTo>
                  <a:lnTo>
                    <a:pt x="320931" y="73463"/>
                  </a:lnTo>
                  <a:lnTo>
                    <a:pt x="328674" y="71934"/>
                  </a:lnTo>
                  <a:lnTo>
                    <a:pt x="334759" y="67524"/>
                  </a:lnTo>
                  <a:lnTo>
                    <a:pt x="338738" y="60503"/>
                  </a:lnTo>
                  <a:lnTo>
                    <a:pt x="340163" y="51141"/>
                  </a:lnTo>
                  <a:lnTo>
                    <a:pt x="340163" y="2003"/>
                  </a:lnTo>
                  <a:lnTo>
                    <a:pt x="360519" y="2003"/>
                  </a:lnTo>
                  <a:lnTo>
                    <a:pt x="360519" y="50362"/>
                  </a:lnTo>
                  <a:lnTo>
                    <a:pt x="357654" y="67588"/>
                  </a:lnTo>
                  <a:lnTo>
                    <a:pt x="354028" y="73463"/>
                  </a:lnTo>
                  <a:close/>
                </a:path>
              </a:pathLst>
            </a:custGeom>
            <a:solidFill>
              <a:srgbClr val="F9670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/>
          <p:cNvSpPr txBox="1"/>
          <p:nvPr/>
        </p:nvSpPr>
        <p:spPr>
          <a:xfrm>
            <a:off x="2531162" y="1626374"/>
            <a:ext cx="1938655" cy="1938655"/>
          </a:xfrm>
          <a:prstGeom prst="rect">
            <a:avLst/>
          </a:prstGeom>
          <a:ln w="9524">
            <a:solidFill>
              <a:srgbClr val="00A3AE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algn="ctr" marL="361950" marR="356235">
              <a:lnSpc>
                <a:spcPct val="100000"/>
              </a:lnSpc>
            </a:pPr>
            <a:r>
              <a:rPr dirty="0" sz="1500" spc="45" b="1">
                <a:solidFill>
                  <a:srgbClr val="00A3AE"/>
                </a:solidFill>
                <a:latin typeface="Trebuchet MS"/>
                <a:cs typeface="Trebuchet MS"/>
              </a:rPr>
              <a:t>APPLIC</a:t>
            </a:r>
            <a:r>
              <a:rPr dirty="0" sz="1500" spc="-35" b="1">
                <a:solidFill>
                  <a:srgbClr val="00A3AE"/>
                </a:solidFill>
                <a:latin typeface="Trebuchet MS"/>
                <a:cs typeface="Trebuchet MS"/>
              </a:rPr>
              <a:t>A</a:t>
            </a:r>
            <a:r>
              <a:rPr dirty="0" sz="1500" spc="5" b="1">
                <a:solidFill>
                  <a:srgbClr val="00A3AE"/>
                </a:solidFill>
                <a:latin typeface="Trebuchet MS"/>
                <a:cs typeface="Trebuchet MS"/>
              </a:rPr>
              <a:t>TION  </a:t>
            </a:r>
            <a:r>
              <a:rPr dirty="0" sz="1500" spc="30" b="1">
                <a:solidFill>
                  <a:srgbClr val="00A3AE"/>
                </a:solidFill>
                <a:latin typeface="Trebuchet MS"/>
                <a:cs typeface="Trebuchet MS"/>
              </a:rPr>
              <a:t>MIGRATION</a:t>
            </a:r>
            <a:endParaRPr sz="1500">
              <a:latin typeface="Trebuchet MS"/>
              <a:cs typeface="Trebuchet MS"/>
            </a:endParaRPr>
          </a:p>
          <a:p>
            <a:pPr algn="ctr" marL="159385" marR="152400" indent="-1905">
              <a:lnSpc>
                <a:spcPct val="102299"/>
              </a:lnSpc>
              <a:spcBef>
                <a:spcPts val="960"/>
              </a:spcBef>
            </a:pPr>
            <a:r>
              <a:rPr dirty="0" sz="1100">
                <a:solidFill>
                  <a:srgbClr val="7F7F7F"/>
                </a:solidFill>
                <a:latin typeface="Trebuchet MS"/>
                <a:cs typeface="Trebuchet MS"/>
              </a:rPr>
              <a:t>Migrate </a:t>
            </a:r>
            <a:r>
              <a:rPr dirty="0" sz="1100" spc="-10">
                <a:solidFill>
                  <a:srgbClr val="7F7F7F"/>
                </a:solidFill>
                <a:latin typeface="Trebuchet MS"/>
                <a:cs typeface="Trebuchet MS"/>
              </a:rPr>
              <a:t>whole </a:t>
            </a:r>
            <a:r>
              <a:rPr dirty="0" sz="1100" spc="30">
                <a:solidFill>
                  <a:srgbClr val="7F7F7F"/>
                </a:solidFill>
                <a:latin typeface="Trebuchet MS"/>
                <a:cs typeface="Trebuchet MS"/>
              </a:rPr>
              <a:t>apps </a:t>
            </a:r>
            <a:r>
              <a:rPr dirty="0" sz="1100" spc="-15">
                <a:solidFill>
                  <a:srgbClr val="7F7F7F"/>
                </a:solidFill>
                <a:latin typeface="Trebuchet MS"/>
                <a:cs typeface="Trebuchet MS"/>
              </a:rPr>
              <a:t>or </a:t>
            </a:r>
            <a:r>
              <a:rPr dirty="0" sz="1100" spc="-1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7F7F7F"/>
                </a:solidFill>
                <a:latin typeface="Trebuchet MS"/>
                <a:cs typeface="Trebuchet MS"/>
              </a:rPr>
              <a:t>cluster</a:t>
            </a:r>
            <a:r>
              <a:rPr dirty="0" sz="1100" spc="5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7F7F7F"/>
                </a:solidFill>
                <a:latin typeface="Trebuchet MS"/>
                <a:cs typeface="Trebuchet MS"/>
              </a:rPr>
              <a:t>t</a:t>
            </a:r>
            <a:r>
              <a:rPr dirty="0" sz="1100" spc="35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7F7F7F"/>
                </a:solidFill>
                <a:latin typeface="Trebuchet MS"/>
                <a:cs typeface="Trebuchet MS"/>
              </a:rPr>
              <a:t>prima</a:t>
            </a:r>
            <a:r>
              <a:rPr dirty="0" sz="1100" spc="-1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100" spc="-25">
                <a:solidFill>
                  <a:srgbClr val="7F7F7F"/>
                </a:solidFill>
                <a:latin typeface="Trebuchet MS"/>
                <a:cs typeface="Trebuchet MS"/>
              </a:rPr>
              <a:t>y</a:t>
            </a:r>
            <a:r>
              <a:rPr dirty="0" sz="1100" spc="-6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5">
                <a:solidFill>
                  <a:srgbClr val="7F7F7F"/>
                </a:solidFill>
                <a:latin typeface="Trebuchet MS"/>
                <a:cs typeface="Trebuchet MS"/>
              </a:rPr>
              <a:t>cloud  </a:t>
            </a:r>
            <a:r>
              <a:rPr dirty="0" sz="1100" spc="-30">
                <a:solidFill>
                  <a:srgbClr val="00A3AE"/>
                </a:solidFill>
                <a:latin typeface="Trebuchet MS"/>
                <a:cs typeface="Trebuchet MS"/>
              </a:rPr>
              <a:t>withou</a:t>
            </a:r>
            <a:r>
              <a:rPr dirty="0" sz="1100" spc="-20">
                <a:solidFill>
                  <a:srgbClr val="00A3AE"/>
                </a:solidFill>
                <a:latin typeface="Trebuchet MS"/>
                <a:cs typeface="Trebuchet MS"/>
              </a:rPr>
              <a:t>t</a:t>
            </a:r>
            <a:r>
              <a:rPr dirty="0" sz="1100" spc="-6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100" spc="-75">
                <a:solidFill>
                  <a:srgbClr val="00A3AE"/>
                </a:solidFill>
                <a:latin typeface="Trebuchet MS"/>
                <a:cs typeface="Trebuchet MS"/>
              </a:rPr>
              <a:t>r</a:t>
            </a:r>
            <a:r>
              <a:rPr dirty="0" sz="1100" spc="-40">
                <a:solidFill>
                  <a:srgbClr val="00A3AE"/>
                </a:solidFill>
                <a:latin typeface="Trebuchet MS"/>
                <a:cs typeface="Trebuchet MS"/>
              </a:rPr>
              <a:t>ewrit</a:t>
            </a:r>
            <a:r>
              <a:rPr dirty="0" sz="1100" spc="-40">
                <a:solidFill>
                  <a:srgbClr val="00A3AE"/>
                </a:solidFill>
                <a:latin typeface="Trebuchet MS"/>
                <a:cs typeface="Trebuchet MS"/>
              </a:rPr>
              <a:t>e</a:t>
            </a:r>
            <a:r>
              <a:rPr dirty="0" sz="1100" spc="-5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100" spc="-5">
                <a:solidFill>
                  <a:srgbClr val="7F7F7F"/>
                </a:solidFill>
                <a:latin typeface="Trebuchet MS"/>
                <a:cs typeface="Trebuchet MS"/>
              </a:rPr>
              <a:t>(an</a:t>
            </a:r>
            <a:r>
              <a:rPr dirty="0" sz="1100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7F7F7F"/>
                </a:solidFill>
                <a:latin typeface="Trebuchet MS"/>
                <a:cs typeface="Trebuchet MS"/>
              </a:rPr>
              <a:t>back)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6683" y="4845137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202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1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76994" y="4846996"/>
            <a:ext cx="6858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7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58931" y="1626374"/>
            <a:ext cx="1938655" cy="1938655"/>
          </a:xfrm>
          <a:prstGeom prst="rect">
            <a:avLst/>
          </a:prstGeom>
          <a:ln w="9524">
            <a:solidFill>
              <a:srgbClr val="008CFF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algn="ctr" marL="361950" marR="356235">
              <a:lnSpc>
                <a:spcPct val="100000"/>
              </a:lnSpc>
            </a:pPr>
            <a:r>
              <a:rPr dirty="0" sz="1500" spc="45" b="1">
                <a:solidFill>
                  <a:srgbClr val="008CFF"/>
                </a:solidFill>
                <a:latin typeface="Trebuchet MS"/>
                <a:cs typeface="Trebuchet MS"/>
              </a:rPr>
              <a:t>APPLIC</a:t>
            </a:r>
            <a:r>
              <a:rPr dirty="0" sz="1500" spc="-35" b="1">
                <a:solidFill>
                  <a:srgbClr val="008CFF"/>
                </a:solidFill>
                <a:latin typeface="Trebuchet MS"/>
                <a:cs typeface="Trebuchet MS"/>
              </a:rPr>
              <a:t>A</a:t>
            </a:r>
            <a:r>
              <a:rPr dirty="0" sz="1500" spc="5" b="1">
                <a:solidFill>
                  <a:srgbClr val="008CFF"/>
                </a:solidFill>
                <a:latin typeface="Trebuchet MS"/>
                <a:cs typeface="Trebuchet MS"/>
              </a:rPr>
              <a:t>TION  </a:t>
            </a:r>
            <a:r>
              <a:rPr dirty="0" sz="1500" spc="10" b="1">
                <a:solidFill>
                  <a:srgbClr val="008CFF"/>
                </a:solidFill>
                <a:latin typeface="Trebuchet MS"/>
                <a:cs typeface="Trebuchet MS"/>
              </a:rPr>
              <a:t>PORTABILITY</a:t>
            </a:r>
            <a:endParaRPr sz="1500">
              <a:latin typeface="Trebuchet MS"/>
              <a:cs typeface="Trebuchet MS"/>
            </a:endParaRPr>
          </a:p>
          <a:p>
            <a:pPr algn="ctr" marL="137795" marR="130175" indent="-2540">
              <a:lnSpc>
                <a:spcPct val="102299"/>
              </a:lnSpc>
              <a:spcBef>
                <a:spcPts val="960"/>
              </a:spcBef>
            </a:pPr>
            <a:r>
              <a:rPr dirty="0" sz="1100" spc="114">
                <a:solidFill>
                  <a:srgbClr val="7F7F7F"/>
                </a:solidFill>
                <a:latin typeface="Trebuchet MS"/>
                <a:cs typeface="Trebuchet MS"/>
              </a:rPr>
              <a:t>M</a:t>
            </a:r>
            <a:r>
              <a:rPr dirty="0" sz="1100" spc="80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v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7F7F7F"/>
                </a:solidFill>
                <a:latin typeface="Trebuchet MS"/>
                <a:cs typeface="Trebuchet MS"/>
              </a:rPr>
              <a:t>dat</a:t>
            </a:r>
            <a:r>
              <a:rPr dirty="0" sz="1100" spc="-10">
                <a:solidFill>
                  <a:srgbClr val="7F7F7F"/>
                </a:solidFill>
                <a:latin typeface="Trebuchet MS"/>
                <a:cs typeface="Trebuchet MS"/>
              </a:rPr>
              <a:t>a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7F7F7F"/>
                </a:solidFill>
                <a:latin typeface="Trebuchet MS"/>
                <a:cs typeface="Trebuchet MS"/>
              </a:rPr>
              <a:t>an</a:t>
            </a:r>
            <a:r>
              <a:rPr dirty="0" sz="1100" spc="10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7F7F7F"/>
                </a:solidFill>
                <a:latin typeface="Trebuchet MS"/>
                <a:cs typeface="Trebuchet MS"/>
              </a:rPr>
              <a:t>apps  </a:t>
            </a:r>
            <a:r>
              <a:rPr dirty="0" sz="1100" spc="-25">
                <a:solidFill>
                  <a:srgbClr val="008CFF"/>
                </a:solidFill>
                <a:latin typeface="Trebuchet MS"/>
                <a:cs typeface="Trebuchet MS"/>
              </a:rPr>
              <a:t>betwee</a:t>
            </a:r>
            <a:r>
              <a:rPr dirty="0" sz="1100" spc="-20">
                <a:solidFill>
                  <a:srgbClr val="008CFF"/>
                </a:solidFill>
                <a:latin typeface="Trebuchet MS"/>
                <a:cs typeface="Trebuchet MS"/>
              </a:rPr>
              <a:t>n</a:t>
            </a:r>
            <a:r>
              <a:rPr dirty="0" sz="1100" spc="-60">
                <a:solidFill>
                  <a:srgbClr val="008CFF"/>
                </a:solidFill>
                <a:latin typeface="Trebuchet MS"/>
                <a:cs typeface="Trebuchet MS"/>
              </a:rPr>
              <a:t> </a:t>
            </a:r>
            <a:r>
              <a:rPr dirty="0" sz="1100" spc="20">
                <a:solidFill>
                  <a:srgbClr val="008CFF"/>
                </a:solidFill>
                <a:latin typeface="Trebuchet MS"/>
                <a:cs typeface="Trebuchet MS"/>
              </a:rPr>
              <a:t>cloud</a:t>
            </a:r>
            <a:r>
              <a:rPr dirty="0" sz="1100" spc="20">
                <a:solidFill>
                  <a:srgbClr val="008CFF"/>
                </a:solidFill>
                <a:latin typeface="Trebuchet MS"/>
                <a:cs typeface="Trebuchet MS"/>
              </a:rPr>
              <a:t>s</a:t>
            </a:r>
            <a:r>
              <a:rPr dirty="0" sz="1100" spc="-65">
                <a:solidFill>
                  <a:srgbClr val="008CFF"/>
                </a:solidFill>
                <a:latin typeface="Trebuchet MS"/>
                <a:cs typeface="Trebuchet MS"/>
              </a:rPr>
              <a:t> 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100" spc="-1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7F7F7F"/>
                </a:solidFill>
                <a:latin typeface="Trebuchet MS"/>
                <a:cs typeface="Trebuchet MS"/>
              </a:rPr>
              <a:t>bac</a:t>
            </a:r>
            <a:r>
              <a:rPr dirty="0" sz="1100" spc="10">
                <a:solidFill>
                  <a:srgbClr val="7F7F7F"/>
                </a:solidFill>
                <a:latin typeface="Trebuchet MS"/>
                <a:cs typeface="Trebuchet MS"/>
              </a:rPr>
              <a:t>k</a:t>
            </a:r>
            <a:r>
              <a:rPr dirty="0" sz="1100" spc="-6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7F7F7F"/>
                </a:solidFill>
                <a:latin typeface="Trebuchet MS"/>
                <a:cs typeface="Trebuchet MS"/>
              </a:rPr>
              <a:t>on  </a:t>
            </a:r>
            <a:r>
              <a:rPr dirty="0" sz="1100" spc="-10">
                <a:solidFill>
                  <a:srgbClr val="7F7F7F"/>
                </a:solidFill>
                <a:latin typeface="Trebuchet MS"/>
                <a:cs typeface="Trebuchet MS"/>
              </a:rPr>
              <a:t>prem </a:t>
            </a:r>
            <a:r>
              <a:rPr dirty="0" sz="1100" spc="65">
                <a:solidFill>
                  <a:srgbClr val="7F7F7F"/>
                </a:solidFill>
                <a:latin typeface="Trebuchet MS"/>
                <a:cs typeface="Trebuchet MS"/>
              </a:rPr>
              <a:t>as </a:t>
            </a:r>
            <a:r>
              <a:rPr dirty="0" sz="1100" spc="30">
                <a:solidFill>
                  <a:srgbClr val="7F7F7F"/>
                </a:solidFill>
                <a:latin typeface="Trebuchet MS"/>
                <a:cs typeface="Trebuchet MS"/>
              </a:rPr>
              <a:t>business </a:t>
            </a:r>
            <a:r>
              <a:rPr dirty="0" sz="1100" spc="3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7F7F7F"/>
                </a:solidFill>
                <a:latin typeface="Trebuchet MS"/>
                <a:cs typeface="Trebuchet MS"/>
              </a:rPr>
              <a:t>conditions</a:t>
            </a:r>
            <a:r>
              <a:rPr dirty="0" sz="1100" spc="-7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10">
                <a:solidFill>
                  <a:srgbClr val="7F7F7F"/>
                </a:solidFill>
                <a:latin typeface="Trebuchet MS"/>
                <a:cs typeface="Trebuchet MS"/>
              </a:rPr>
              <a:t>change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86699" y="1626374"/>
            <a:ext cx="1938655" cy="1938655"/>
          </a:xfrm>
          <a:prstGeom prst="rect">
            <a:avLst/>
          </a:prstGeom>
          <a:ln w="9524">
            <a:solidFill>
              <a:srgbClr val="305868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algn="ctr" marL="544195" marR="538480">
              <a:lnSpc>
                <a:spcPct val="100000"/>
              </a:lnSpc>
            </a:pPr>
            <a:r>
              <a:rPr dirty="0" sz="1500" spc="-25" b="1">
                <a:solidFill>
                  <a:srgbClr val="305868"/>
                </a:solidFill>
                <a:latin typeface="Trebuchet MS"/>
                <a:cs typeface="Trebuchet MS"/>
              </a:rPr>
              <a:t>D</a:t>
            </a:r>
            <a:r>
              <a:rPr dirty="0" sz="1500" spc="25" b="1">
                <a:solidFill>
                  <a:srgbClr val="305868"/>
                </a:solidFill>
                <a:latin typeface="Trebuchet MS"/>
                <a:cs typeface="Trebuchet MS"/>
              </a:rPr>
              <a:t>Y</a:t>
            </a:r>
            <a:r>
              <a:rPr dirty="0" sz="1500" spc="40" b="1">
                <a:solidFill>
                  <a:srgbClr val="305868"/>
                </a:solidFill>
                <a:latin typeface="Trebuchet MS"/>
                <a:cs typeface="Trebuchet MS"/>
              </a:rPr>
              <a:t>N</a:t>
            </a:r>
            <a:r>
              <a:rPr dirty="0" sz="1500" spc="65" b="1">
                <a:solidFill>
                  <a:srgbClr val="305868"/>
                </a:solidFill>
                <a:latin typeface="Trebuchet MS"/>
                <a:cs typeface="Trebuchet MS"/>
              </a:rPr>
              <a:t>AMIC  </a:t>
            </a:r>
            <a:r>
              <a:rPr dirty="0" sz="1500" spc="25" b="1">
                <a:solidFill>
                  <a:srgbClr val="305868"/>
                </a:solidFill>
                <a:latin typeface="Trebuchet MS"/>
                <a:cs typeface="Trebuchet MS"/>
              </a:rPr>
              <a:t>MOTION</a:t>
            </a:r>
            <a:endParaRPr sz="1500">
              <a:latin typeface="Trebuchet MS"/>
              <a:cs typeface="Trebuchet MS"/>
            </a:endParaRPr>
          </a:p>
          <a:p>
            <a:pPr algn="ctr" marL="112395" marR="104775" indent="-3810">
              <a:lnSpc>
                <a:spcPct val="102299"/>
              </a:lnSpc>
              <a:spcBef>
                <a:spcPts val="960"/>
              </a:spcBef>
            </a:pPr>
            <a:r>
              <a:rPr dirty="0" sz="1100" spc="15">
                <a:solidFill>
                  <a:srgbClr val="7F7F7F"/>
                </a:solidFill>
                <a:latin typeface="Trebuchet MS"/>
                <a:cs typeface="Trebuchet MS"/>
              </a:rPr>
              <a:t>F</a:t>
            </a:r>
            <a:r>
              <a:rPr dirty="0" sz="1100" spc="-30">
                <a:solidFill>
                  <a:srgbClr val="7F7F7F"/>
                </a:solidFill>
                <a:latin typeface="Trebuchet MS"/>
                <a:cs typeface="Trebuchet MS"/>
              </a:rPr>
              <a:t>ede</a:t>
            </a:r>
            <a:r>
              <a:rPr dirty="0" sz="1100" spc="-45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100" spc="-30">
                <a:solidFill>
                  <a:srgbClr val="7F7F7F"/>
                </a:solidFill>
                <a:latin typeface="Trebuchet MS"/>
                <a:cs typeface="Trebuchet MS"/>
              </a:rPr>
              <a:t>at</a:t>
            </a:r>
            <a:r>
              <a:rPr dirty="0" sz="1100" spc="-3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7F7F7F"/>
                </a:solidFill>
                <a:latin typeface="Trebuchet MS"/>
                <a:cs typeface="Trebuchet MS"/>
              </a:rPr>
              <a:t>dat</a:t>
            </a:r>
            <a:r>
              <a:rPr dirty="0" sz="1100" spc="-10">
                <a:solidFill>
                  <a:srgbClr val="7F7F7F"/>
                </a:solidFill>
                <a:latin typeface="Trebuchet MS"/>
                <a:cs typeface="Trebuchet MS"/>
              </a:rPr>
              <a:t>a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5">
                <a:solidFill>
                  <a:srgbClr val="7F7F7F"/>
                </a:solidFill>
                <a:latin typeface="Trebuchet MS"/>
                <a:cs typeface="Trebuchet MS"/>
              </a:rPr>
              <a:t>an</a:t>
            </a:r>
            <a:r>
              <a:rPr dirty="0" sz="1100" spc="10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25">
                <a:solidFill>
                  <a:srgbClr val="7F7F7F"/>
                </a:solidFill>
                <a:latin typeface="Trebuchet MS"/>
                <a:cs typeface="Trebuchet MS"/>
              </a:rPr>
              <a:t>apps  </a:t>
            </a:r>
            <a:r>
              <a:rPr dirty="0" sz="1100" spc="-10">
                <a:solidFill>
                  <a:srgbClr val="305868"/>
                </a:solidFill>
                <a:latin typeface="Trebuchet MS"/>
                <a:cs typeface="Trebuchet MS"/>
              </a:rPr>
              <a:t>ac</a:t>
            </a:r>
            <a:r>
              <a:rPr dirty="0" sz="1100" spc="-2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100" spc="90">
                <a:solidFill>
                  <a:srgbClr val="305868"/>
                </a:solidFill>
                <a:latin typeface="Trebuchet MS"/>
                <a:cs typeface="Trebuchet MS"/>
              </a:rPr>
              <a:t>os</a:t>
            </a:r>
            <a:r>
              <a:rPr dirty="0" sz="1100" spc="80">
                <a:solidFill>
                  <a:srgbClr val="305868"/>
                </a:solidFill>
                <a:latin typeface="Trebuchet MS"/>
                <a:cs typeface="Trebuchet MS"/>
              </a:rPr>
              <a:t>s</a:t>
            </a:r>
            <a:r>
              <a:rPr dirty="0" sz="1100" spc="-6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100" spc="-30">
                <a:solidFill>
                  <a:srgbClr val="305868"/>
                </a:solidFill>
                <a:latin typeface="Trebuchet MS"/>
                <a:cs typeface="Trebuchet MS"/>
              </a:rPr>
              <a:t>envi</a:t>
            </a:r>
            <a:r>
              <a:rPr dirty="0" sz="1100" spc="-40">
                <a:solidFill>
                  <a:srgbClr val="305868"/>
                </a:solidFill>
                <a:latin typeface="Trebuchet MS"/>
                <a:cs typeface="Trebuchet MS"/>
              </a:rPr>
              <a:t>r</a:t>
            </a:r>
            <a:r>
              <a:rPr dirty="0" sz="1100" spc="-5">
                <a:solidFill>
                  <a:srgbClr val="305868"/>
                </a:solidFill>
                <a:latin typeface="Trebuchet MS"/>
                <a:cs typeface="Trebuchet MS"/>
              </a:rPr>
              <a:t>onmen</a:t>
            </a:r>
            <a:r>
              <a:rPr dirty="0" sz="1100">
                <a:solidFill>
                  <a:srgbClr val="305868"/>
                </a:solidFill>
                <a:latin typeface="Trebuchet MS"/>
                <a:cs typeface="Trebuchet MS"/>
              </a:rPr>
              <a:t>t</a:t>
            </a:r>
            <a:r>
              <a:rPr dirty="0" sz="1100" spc="120">
                <a:solidFill>
                  <a:srgbClr val="7F7F7F"/>
                </a:solidFill>
                <a:latin typeface="Trebuchet MS"/>
                <a:cs typeface="Trebuchet MS"/>
              </a:rPr>
              <a:t>s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15">
                <a:solidFill>
                  <a:srgbClr val="7F7F7F"/>
                </a:solidFill>
                <a:latin typeface="Trebuchet MS"/>
                <a:cs typeface="Trebuchet MS"/>
              </a:rPr>
              <a:t>based  </a:t>
            </a:r>
            <a:r>
              <a:rPr dirty="0" sz="1100" spc="15">
                <a:solidFill>
                  <a:srgbClr val="7F7F7F"/>
                </a:solidFill>
                <a:latin typeface="Trebuchet MS"/>
                <a:cs typeface="Trebuchet MS"/>
              </a:rPr>
              <a:t>on </a:t>
            </a:r>
            <a:r>
              <a:rPr dirty="0" sz="1100" spc="-15">
                <a:solidFill>
                  <a:srgbClr val="7F7F7F"/>
                </a:solidFill>
                <a:latin typeface="Trebuchet MS"/>
                <a:cs typeface="Trebuchet MS"/>
              </a:rPr>
              <a:t>ﬁnancial </a:t>
            </a:r>
            <a:r>
              <a:rPr dirty="0" sz="1100" spc="5">
                <a:solidFill>
                  <a:srgbClr val="7F7F7F"/>
                </a:solidFill>
                <a:latin typeface="Trebuchet MS"/>
                <a:cs typeface="Trebuchet MS"/>
              </a:rPr>
              <a:t>and </a:t>
            </a:r>
            <a:r>
              <a:rPr dirty="0" sz="1100" spc="-25">
                <a:solidFill>
                  <a:srgbClr val="7F7F7F"/>
                </a:solidFill>
                <a:latin typeface="Trebuchet MS"/>
                <a:cs typeface="Trebuchet MS"/>
              </a:rPr>
              <a:t>regulatory 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>
                <a:solidFill>
                  <a:srgbClr val="7F7F7F"/>
                </a:solidFill>
                <a:latin typeface="Trebuchet MS"/>
                <a:cs typeface="Trebuchet MS"/>
              </a:rPr>
              <a:t>policies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06400" y="495479"/>
            <a:ext cx="7962265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90"/>
              <a:t>EMERGING</a:t>
            </a:r>
            <a:r>
              <a:rPr dirty="0" spc="-265"/>
              <a:t> </a:t>
            </a:r>
            <a:r>
              <a:rPr dirty="0" spc="100"/>
              <a:t>CUSTOMER</a:t>
            </a:r>
            <a:r>
              <a:rPr dirty="0" spc="-265"/>
              <a:t> </a:t>
            </a:r>
            <a:r>
              <a:rPr dirty="0" spc="30"/>
              <a:t>PATTERNS</a:t>
            </a:r>
            <a:r>
              <a:rPr dirty="0" spc="-260"/>
              <a:t> </a:t>
            </a:r>
            <a:r>
              <a:rPr dirty="0" spc="114"/>
              <a:t>FOR</a:t>
            </a:r>
            <a:r>
              <a:rPr dirty="0" spc="-265"/>
              <a:t> </a:t>
            </a:r>
            <a:r>
              <a:rPr dirty="0" spc="80"/>
              <a:t>HYBRID</a:t>
            </a:r>
            <a:r>
              <a:rPr dirty="0" spc="-265"/>
              <a:t> </a:t>
            </a:r>
            <a:r>
              <a:rPr dirty="0" spc="45"/>
              <a:t>DATA</a:t>
            </a:r>
            <a:r>
              <a:rPr dirty="0" spc="-260"/>
              <a:t> </a:t>
            </a:r>
            <a:r>
              <a:rPr dirty="0" spc="130"/>
              <a:t>CLOUD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03394" y="1626374"/>
            <a:ext cx="1938655" cy="1938655"/>
          </a:xfrm>
          <a:prstGeom prst="rect">
            <a:avLst/>
          </a:prstGeom>
          <a:ln w="9524">
            <a:solidFill>
              <a:srgbClr val="FF83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algn="ctr" marL="616585" marR="609600">
              <a:lnSpc>
                <a:spcPct val="100000"/>
              </a:lnSpc>
            </a:pPr>
            <a:r>
              <a:rPr dirty="0" sz="1500" spc="-15" b="1">
                <a:solidFill>
                  <a:srgbClr val="FF8300"/>
                </a:solidFill>
                <a:latin typeface="Trebuchet MS"/>
                <a:cs typeface="Trebuchet MS"/>
              </a:rPr>
              <a:t>DATA </a:t>
            </a:r>
            <a:r>
              <a:rPr dirty="0" sz="1500" spc="-10" b="1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500" spc="35" b="1">
                <a:solidFill>
                  <a:srgbClr val="FF8300"/>
                </a:solidFill>
                <a:latin typeface="Trebuchet MS"/>
                <a:cs typeface="Trebuchet MS"/>
              </a:rPr>
              <a:t>A</a:t>
            </a:r>
            <a:r>
              <a:rPr dirty="0" sz="1500" spc="5" b="1">
                <a:solidFill>
                  <a:srgbClr val="FF8300"/>
                </a:solidFill>
                <a:latin typeface="Trebuchet MS"/>
                <a:cs typeface="Trebuchet MS"/>
              </a:rPr>
              <a:t>GIL</a:t>
            </a:r>
            <a:r>
              <a:rPr dirty="0" sz="1500" spc="-20" b="1">
                <a:solidFill>
                  <a:srgbClr val="FF8300"/>
                </a:solidFill>
                <a:latin typeface="Trebuchet MS"/>
                <a:cs typeface="Trebuchet MS"/>
              </a:rPr>
              <a:t>I</a:t>
            </a:r>
            <a:r>
              <a:rPr dirty="0" sz="1500" spc="15" b="1">
                <a:solidFill>
                  <a:srgbClr val="FF8300"/>
                </a:solidFill>
                <a:latin typeface="Trebuchet MS"/>
                <a:cs typeface="Trebuchet MS"/>
              </a:rPr>
              <a:t>T</a:t>
            </a:r>
            <a:r>
              <a:rPr dirty="0" sz="1500" spc="5" b="1">
                <a:solidFill>
                  <a:srgbClr val="FF8300"/>
                </a:solidFill>
                <a:latin typeface="Trebuchet MS"/>
                <a:cs typeface="Trebuchet MS"/>
              </a:rPr>
              <a:t>Y</a:t>
            </a:r>
            <a:endParaRPr sz="1500">
              <a:latin typeface="Trebuchet MS"/>
              <a:cs typeface="Trebuchet MS"/>
            </a:endParaRPr>
          </a:p>
          <a:p>
            <a:pPr algn="ctr" marL="117475" marR="112395" indent="1270">
              <a:lnSpc>
                <a:spcPct val="102299"/>
              </a:lnSpc>
              <a:spcBef>
                <a:spcPts val="960"/>
              </a:spcBef>
            </a:pP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Replicat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100" spc="-5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35">
                <a:solidFill>
                  <a:srgbClr val="FF8300"/>
                </a:solidFill>
                <a:latin typeface="Trebuchet MS"/>
                <a:cs typeface="Trebuchet MS"/>
              </a:rPr>
              <a:t>p</a:t>
            </a:r>
            <a:r>
              <a:rPr dirty="0" sz="1100" spc="-35">
                <a:solidFill>
                  <a:srgbClr val="FF8300"/>
                </a:solidFill>
                <a:latin typeface="Trebuchet MS"/>
                <a:cs typeface="Trebuchet MS"/>
              </a:rPr>
              <a:t>r</a:t>
            </a:r>
            <a:r>
              <a:rPr dirty="0" sz="1100" spc="-5">
                <a:solidFill>
                  <a:srgbClr val="FF8300"/>
                </a:solidFill>
                <a:latin typeface="Trebuchet MS"/>
                <a:cs typeface="Trebuchet MS"/>
              </a:rPr>
              <a:t>oductio</a:t>
            </a:r>
            <a:r>
              <a:rPr dirty="0" sz="1100">
                <a:solidFill>
                  <a:srgbClr val="FF8300"/>
                </a:solidFill>
                <a:latin typeface="Trebuchet MS"/>
                <a:cs typeface="Trebuchet MS"/>
              </a:rPr>
              <a:t>n</a:t>
            </a:r>
            <a:r>
              <a:rPr dirty="0" sz="1100" spc="-6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FF8300"/>
                </a:solidFill>
                <a:latin typeface="Trebuchet MS"/>
                <a:cs typeface="Trebuchet MS"/>
              </a:rPr>
              <a:t>data  </a:t>
            </a:r>
            <a:r>
              <a:rPr dirty="0" sz="1100" spc="30">
                <a:solidFill>
                  <a:srgbClr val="FF8300"/>
                </a:solidFill>
                <a:latin typeface="Trebuchet MS"/>
                <a:cs typeface="Trebuchet MS"/>
              </a:rPr>
              <a:t>set</a:t>
            </a:r>
            <a:r>
              <a:rPr dirty="0" sz="1100" spc="30">
                <a:solidFill>
                  <a:srgbClr val="FF8300"/>
                </a:solidFill>
                <a:latin typeface="Trebuchet MS"/>
                <a:cs typeface="Trebuchet MS"/>
              </a:rPr>
              <a:t>s</a:t>
            </a:r>
            <a:r>
              <a:rPr dirty="0" sz="1100" spc="-6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7F7F7F"/>
                </a:solidFill>
                <a:latin typeface="Trebuchet MS"/>
                <a:cs typeface="Trebuchet MS"/>
              </a:rPr>
              <a:t>t</a:t>
            </a:r>
            <a:r>
              <a:rPr dirty="0" sz="1100" spc="35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15">
                <a:solidFill>
                  <a:srgbClr val="7F7F7F"/>
                </a:solidFill>
                <a:latin typeface="Trebuchet MS"/>
                <a:cs typeface="Trebuchet MS"/>
              </a:rPr>
              <a:t>prima</a:t>
            </a:r>
            <a:r>
              <a:rPr dirty="0" sz="1100" spc="-10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100" spc="-25">
                <a:solidFill>
                  <a:srgbClr val="7F7F7F"/>
                </a:solidFill>
                <a:latin typeface="Trebuchet MS"/>
                <a:cs typeface="Trebuchet MS"/>
              </a:rPr>
              <a:t>y</a:t>
            </a:r>
            <a:r>
              <a:rPr dirty="0" sz="1100" spc="-60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5">
                <a:solidFill>
                  <a:srgbClr val="7F7F7F"/>
                </a:solidFill>
                <a:latin typeface="Trebuchet MS"/>
                <a:cs typeface="Trebuchet MS"/>
              </a:rPr>
              <a:t>clou</a:t>
            </a:r>
            <a:r>
              <a:rPr dirty="0" sz="1100" spc="5">
                <a:solidFill>
                  <a:srgbClr val="7F7F7F"/>
                </a:solidFill>
                <a:latin typeface="Trebuchet MS"/>
                <a:cs typeface="Trebuchet MS"/>
              </a:rPr>
              <a:t>d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7F7F7F"/>
                </a:solidFill>
                <a:latin typeface="Trebuchet MS"/>
                <a:cs typeface="Trebuchet MS"/>
              </a:rPr>
              <a:t>t</a:t>
            </a:r>
            <a:r>
              <a:rPr dirty="0" sz="1100" spc="25">
                <a:solidFill>
                  <a:srgbClr val="7F7F7F"/>
                </a:solidFill>
                <a:latin typeface="Trebuchet MS"/>
                <a:cs typeface="Trebuchet MS"/>
              </a:rPr>
              <a:t>o  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imp</a:t>
            </a:r>
            <a:r>
              <a:rPr dirty="0" sz="1100" spc="-25">
                <a:solidFill>
                  <a:srgbClr val="7F7F7F"/>
                </a:solidFill>
                <a:latin typeface="Trebuchet MS"/>
                <a:cs typeface="Trebuchet MS"/>
              </a:rPr>
              <a:t>r</a:t>
            </a:r>
            <a:r>
              <a:rPr dirty="0" sz="1100" spc="25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v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e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30">
                <a:solidFill>
                  <a:srgbClr val="7F7F7F"/>
                </a:solidFill>
                <a:latin typeface="Trebuchet MS"/>
                <a:cs typeface="Trebuchet MS"/>
              </a:rPr>
              <a:t>agilit</a:t>
            </a:r>
            <a:r>
              <a:rPr dirty="0" sz="1100" spc="-30">
                <a:solidFill>
                  <a:srgbClr val="7F7F7F"/>
                </a:solidFill>
                <a:latin typeface="Trebuchet MS"/>
                <a:cs typeface="Trebuchet MS"/>
              </a:rPr>
              <a:t>y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95">
                <a:solidFill>
                  <a:srgbClr val="7F7F7F"/>
                </a:solidFill>
                <a:latin typeface="Trebuchet MS"/>
                <a:cs typeface="Trebuchet MS"/>
              </a:rPr>
              <a:t>&amp;</a:t>
            </a:r>
            <a:r>
              <a:rPr dirty="0" sz="1100" spc="-65">
                <a:solidFill>
                  <a:srgbClr val="7F7F7F"/>
                </a:solidFill>
                <a:latin typeface="Trebuchet MS"/>
                <a:cs typeface="Trebuchet MS"/>
              </a:rPr>
              <a:t> </a:t>
            </a:r>
            <a:r>
              <a:rPr dirty="0" sz="1100" spc="-5">
                <a:solidFill>
                  <a:srgbClr val="7F7F7F"/>
                </a:solidFill>
                <a:latin typeface="Trebuchet MS"/>
                <a:cs typeface="Trebuchet MS"/>
              </a:rPr>
              <a:t>inn</a:t>
            </a:r>
            <a:r>
              <a:rPr dirty="0" sz="1100" spc="-10">
                <a:solidFill>
                  <a:srgbClr val="7F7F7F"/>
                </a:solidFill>
                <a:latin typeface="Trebuchet MS"/>
                <a:cs typeface="Trebuchet MS"/>
              </a:rPr>
              <a:t>o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v</a:t>
            </a:r>
            <a:r>
              <a:rPr dirty="0" sz="1100" spc="-20">
                <a:solidFill>
                  <a:srgbClr val="7F7F7F"/>
                </a:solidFill>
                <a:latin typeface="Trebuchet MS"/>
                <a:cs typeface="Trebuchet MS"/>
              </a:rPr>
              <a:t>ation</a:t>
            </a:r>
            <a:endParaRPr sz="1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611" y="2266289"/>
            <a:ext cx="2910840" cy="6045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800" spc="125"/>
              <a:t>What</a:t>
            </a:r>
            <a:r>
              <a:rPr dirty="0" sz="3800" spc="-455"/>
              <a:t> </a:t>
            </a:r>
            <a:r>
              <a:rPr dirty="0" sz="3800" spc="25"/>
              <a:t>is</a:t>
            </a:r>
            <a:r>
              <a:rPr dirty="0" sz="3800" spc="-455"/>
              <a:t> </a:t>
            </a:r>
            <a:r>
              <a:rPr dirty="0" sz="3800" spc="135"/>
              <a:t>CDP?</a:t>
            </a:r>
            <a:endParaRPr sz="3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1480" y="412169"/>
            <a:ext cx="8321675" cy="0"/>
          </a:xfrm>
          <a:custGeom>
            <a:avLst/>
            <a:gdLst/>
            <a:ahLst/>
            <a:cxnLst/>
            <a:rect l="l" t="t" r="r" b="b"/>
            <a:pathLst>
              <a:path w="8321675" h="0">
                <a:moveTo>
                  <a:pt x="0" y="0"/>
                </a:moveTo>
                <a:lnTo>
                  <a:pt x="8321099" y="0"/>
                </a:lnTo>
              </a:path>
            </a:pathLst>
          </a:custGeom>
          <a:ln w="9524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6400" y="465404"/>
            <a:ext cx="6649720" cy="3606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120"/>
              <a:t>C</a:t>
            </a:r>
            <a:r>
              <a:rPr dirty="0" spc="10"/>
              <a:t>L</a:t>
            </a:r>
            <a:r>
              <a:rPr dirty="0" spc="130"/>
              <a:t>OUDERA</a:t>
            </a:r>
            <a:r>
              <a:rPr dirty="0" spc="160"/>
              <a:t> </a:t>
            </a:r>
            <a:r>
              <a:rPr dirty="0" spc="-40"/>
              <a:t>-</a:t>
            </a:r>
            <a:r>
              <a:rPr dirty="0" spc="-265"/>
              <a:t> </a:t>
            </a:r>
            <a:r>
              <a:rPr dirty="0" spc="75"/>
              <a:t>THE</a:t>
            </a:r>
            <a:r>
              <a:rPr dirty="0" spc="-265"/>
              <a:t> </a:t>
            </a:r>
            <a:r>
              <a:rPr dirty="0" spc="80"/>
              <a:t>HYBRID</a:t>
            </a:r>
            <a:r>
              <a:rPr dirty="0" spc="-265"/>
              <a:t> </a:t>
            </a:r>
            <a:r>
              <a:rPr dirty="0" spc="110"/>
              <a:t>D</a:t>
            </a:r>
            <a:r>
              <a:rPr dirty="0" spc="25"/>
              <a:t>A</a:t>
            </a:r>
            <a:r>
              <a:rPr dirty="0" spc="-135"/>
              <a:t>T</a:t>
            </a:r>
            <a:r>
              <a:rPr dirty="0" spc="175"/>
              <a:t>A</a:t>
            </a:r>
            <a:r>
              <a:rPr dirty="0" spc="-265"/>
              <a:t> </a:t>
            </a:r>
            <a:r>
              <a:rPr dirty="0" spc="120"/>
              <a:t>C</a:t>
            </a:r>
            <a:r>
              <a:rPr dirty="0" spc="10"/>
              <a:t>L</a:t>
            </a:r>
            <a:r>
              <a:rPr dirty="0" spc="175"/>
              <a:t>OUD</a:t>
            </a:r>
            <a:r>
              <a:rPr dirty="0" spc="-265"/>
              <a:t> </a:t>
            </a:r>
            <a:r>
              <a:rPr dirty="0" spc="235"/>
              <a:t>COM</a:t>
            </a:r>
            <a:r>
              <a:rPr dirty="0" spc="-20"/>
              <a:t>P</a:t>
            </a:r>
            <a:r>
              <a:rPr dirty="0" spc="160"/>
              <a:t>ANY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400" y="919732"/>
            <a:ext cx="57531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60">
                <a:solidFill>
                  <a:srgbClr val="00A3AE"/>
                </a:solidFill>
                <a:latin typeface="Trebuchet MS"/>
                <a:cs typeface="Trebuchet MS"/>
              </a:rPr>
              <a:t>Manage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and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10">
                <a:solidFill>
                  <a:srgbClr val="00A3AE"/>
                </a:solidFill>
                <a:latin typeface="Trebuchet MS"/>
                <a:cs typeface="Trebuchet MS"/>
              </a:rPr>
              <a:t>secure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50">
                <a:solidFill>
                  <a:srgbClr val="00A3AE"/>
                </a:solidFill>
                <a:latin typeface="Trebuchet MS"/>
                <a:cs typeface="Trebuchet MS"/>
              </a:rPr>
              <a:t>the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15">
                <a:solidFill>
                  <a:srgbClr val="00A3AE"/>
                </a:solidFill>
                <a:latin typeface="Trebuchet MS"/>
                <a:cs typeface="Trebuchet MS"/>
              </a:rPr>
              <a:t>data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40">
                <a:solidFill>
                  <a:srgbClr val="00A3AE"/>
                </a:solidFill>
                <a:latin typeface="Trebuchet MS"/>
                <a:cs typeface="Trebuchet MS"/>
              </a:rPr>
              <a:t>lifecycle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35">
                <a:solidFill>
                  <a:srgbClr val="00A3AE"/>
                </a:solidFill>
                <a:latin typeface="Trebuchet MS"/>
                <a:cs typeface="Trebuchet MS"/>
              </a:rPr>
              <a:t>in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00A3AE"/>
                </a:solidFill>
                <a:latin typeface="Trebuchet MS"/>
                <a:cs typeface="Trebuchet MS"/>
              </a:rPr>
              <a:t>any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>
                <a:solidFill>
                  <a:srgbClr val="00A3AE"/>
                </a:solidFill>
                <a:latin typeface="Trebuchet MS"/>
                <a:cs typeface="Trebuchet MS"/>
              </a:rPr>
              <a:t>cloud</a:t>
            </a:r>
            <a:r>
              <a:rPr dirty="0" sz="1600" spc="-8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20">
                <a:solidFill>
                  <a:srgbClr val="00A3AE"/>
                </a:solidFill>
                <a:latin typeface="Trebuchet MS"/>
                <a:cs typeface="Trebuchet MS"/>
              </a:rPr>
              <a:t>or</a:t>
            </a:r>
            <a:r>
              <a:rPr dirty="0" sz="1600" spc="-90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600" spc="-30">
                <a:solidFill>
                  <a:srgbClr val="00A3AE"/>
                </a:solidFill>
                <a:latin typeface="Trebuchet MS"/>
                <a:cs typeface="Trebuchet MS"/>
              </a:rPr>
              <a:t>datacenter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4787" y="1404384"/>
            <a:ext cx="8323674" cy="26045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27272" y="2149581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A4D65D"/>
                </a:solidFill>
                <a:latin typeface="Trebuchet MS"/>
                <a:cs typeface="Trebuchet MS"/>
              </a:rPr>
              <a:t>04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352" y="2785688"/>
            <a:ext cx="838200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FF8300"/>
                </a:solidFill>
                <a:latin typeface="Trebuchet MS"/>
                <a:cs typeface="Trebuchet MS"/>
              </a:rPr>
              <a:t>01</a:t>
            </a:r>
            <a:endParaRPr sz="2400">
              <a:latin typeface="Trebuchet MS"/>
              <a:cs typeface="Trebuchet MS"/>
            </a:endParaRPr>
          </a:p>
          <a:p>
            <a:pPr algn="ctr" marL="12065" marR="5080">
              <a:lnSpc>
                <a:spcPct val="100000"/>
              </a:lnSpc>
              <a:spcBef>
                <a:spcPts val="1495"/>
              </a:spcBef>
            </a:pPr>
            <a:r>
              <a:rPr dirty="0" sz="1000" spc="45">
                <a:solidFill>
                  <a:srgbClr val="FF8300"/>
                </a:solidFill>
                <a:latin typeface="Trebuchet MS"/>
                <a:cs typeface="Trebuchet MS"/>
              </a:rPr>
              <a:t>STREAMIN</a:t>
            </a:r>
            <a:r>
              <a:rPr dirty="0" sz="1000" spc="60">
                <a:solidFill>
                  <a:srgbClr val="FF8300"/>
                </a:solidFill>
                <a:latin typeface="Trebuchet MS"/>
                <a:cs typeface="Trebuchet MS"/>
              </a:rPr>
              <a:t>G</a:t>
            </a:r>
            <a:r>
              <a:rPr dirty="0" sz="1000" spc="-60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000" spc="-60">
                <a:solidFill>
                  <a:srgbClr val="FF8300"/>
                </a:solidFill>
                <a:latin typeface="Trebuchet MS"/>
                <a:cs typeface="Trebuchet MS"/>
              </a:rPr>
              <a:t>&amp;  </a:t>
            </a:r>
            <a:r>
              <a:rPr dirty="0" sz="1000">
                <a:solidFill>
                  <a:srgbClr val="FF8300"/>
                </a:solidFill>
                <a:latin typeface="Trebuchet MS"/>
                <a:cs typeface="Trebuchet MS"/>
              </a:rPr>
              <a:t>DATA</a:t>
            </a:r>
            <a:r>
              <a:rPr dirty="0" sz="1000" spc="-75">
                <a:solidFill>
                  <a:srgbClr val="FF8300"/>
                </a:solidFill>
                <a:latin typeface="Trebuchet MS"/>
                <a:cs typeface="Trebuchet MS"/>
              </a:rPr>
              <a:t> </a:t>
            </a:r>
            <a:r>
              <a:rPr dirty="0" sz="1000" spc="10">
                <a:solidFill>
                  <a:srgbClr val="FF8300"/>
                </a:solidFill>
                <a:latin typeface="Trebuchet MS"/>
                <a:cs typeface="Trebuchet MS"/>
              </a:rPr>
              <a:t>FLOW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76574" y="1703146"/>
            <a:ext cx="8337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52729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solidFill>
                  <a:srgbClr val="00A3AE"/>
                </a:solidFill>
                <a:latin typeface="Trebuchet MS"/>
                <a:cs typeface="Trebuchet MS"/>
              </a:rPr>
              <a:t>DATA </a:t>
            </a:r>
            <a:r>
              <a:rPr dirty="0" sz="1000" spc="5">
                <a:solidFill>
                  <a:srgbClr val="00A3AE"/>
                </a:solidFill>
                <a:latin typeface="Trebuchet MS"/>
                <a:cs typeface="Trebuchet MS"/>
              </a:rPr>
              <a:t> </a:t>
            </a:r>
            <a:r>
              <a:rPr dirty="0" sz="1000" spc="25">
                <a:solidFill>
                  <a:srgbClr val="00A3AE"/>
                </a:solidFill>
                <a:latin typeface="Trebuchet MS"/>
                <a:cs typeface="Trebuchet MS"/>
              </a:rPr>
              <a:t>ENGINEERING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84400" y="2785688"/>
            <a:ext cx="775335" cy="8864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008CFF"/>
                </a:solidFill>
                <a:latin typeface="Trebuchet MS"/>
                <a:cs typeface="Trebuchet MS"/>
              </a:rPr>
              <a:t>03</a:t>
            </a:r>
            <a:endParaRPr sz="2400">
              <a:latin typeface="Trebuchet MS"/>
              <a:cs typeface="Trebuchet MS"/>
            </a:endParaRPr>
          </a:p>
          <a:p>
            <a:pPr algn="ctr" marL="12700" marR="5080">
              <a:lnSpc>
                <a:spcPct val="100000"/>
              </a:lnSpc>
              <a:spcBef>
                <a:spcPts val="1495"/>
              </a:spcBef>
            </a:pPr>
            <a:r>
              <a:rPr dirty="0" sz="1000">
                <a:solidFill>
                  <a:srgbClr val="008CFF"/>
                </a:solidFill>
                <a:latin typeface="Trebuchet MS"/>
                <a:cs typeface="Trebuchet MS"/>
              </a:rPr>
              <a:t>DATA </a:t>
            </a:r>
            <a:r>
              <a:rPr dirty="0" sz="1000" spc="5">
                <a:solidFill>
                  <a:srgbClr val="008CFF"/>
                </a:solidFill>
                <a:latin typeface="Trebuchet MS"/>
                <a:cs typeface="Trebuchet MS"/>
              </a:rPr>
              <a:t> </a:t>
            </a:r>
            <a:r>
              <a:rPr dirty="0" sz="1000" spc="15">
                <a:solidFill>
                  <a:srgbClr val="008CFF"/>
                </a:solidFill>
                <a:latin typeface="Trebuchet MS"/>
                <a:cs typeface="Trebuchet MS"/>
              </a:rPr>
              <a:t>W</a:t>
            </a:r>
            <a:r>
              <a:rPr dirty="0" sz="1000" spc="35">
                <a:solidFill>
                  <a:srgbClr val="008CFF"/>
                </a:solidFill>
                <a:latin typeface="Trebuchet MS"/>
                <a:cs typeface="Trebuchet MS"/>
              </a:rPr>
              <a:t>AREHOUSE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87882" y="1703146"/>
            <a:ext cx="8464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18745" marR="5080" indent="-106680">
              <a:lnSpc>
                <a:spcPct val="100000"/>
              </a:lnSpc>
              <a:spcBef>
                <a:spcPts val="100"/>
              </a:spcBef>
            </a:pPr>
            <a:r>
              <a:rPr dirty="0" sz="1000" spc="30">
                <a:solidFill>
                  <a:srgbClr val="A4D65D"/>
                </a:solidFill>
                <a:latin typeface="Trebuchet MS"/>
                <a:cs typeface="Trebuchet MS"/>
              </a:rPr>
              <a:t>OPER</a:t>
            </a:r>
            <a:r>
              <a:rPr dirty="0" sz="1000" spc="-30">
                <a:solidFill>
                  <a:srgbClr val="A4D65D"/>
                </a:solidFill>
                <a:latin typeface="Trebuchet MS"/>
                <a:cs typeface="Trebuchet MS"/>
              </a:rPr>
              <a:t>A</a:t>
            </a:r>
            <a:r>
              <a:rPr dirty="0" sz="1000" spc="10">
                <a:solidFill>
                  <a:srgbClr val="A4D65D"/>
                </a:solidFill>
                <a:latin typeface="Trebuchet MS"/>
                <a:cs typeface="Trebuchet MS"/>
              </a:rPr>
              <a:t>TIO</a:t>
            </a:r>
            <a:r>
              <a:rPr dirty="0" sz="1000" spc="25">
                <a:solidFill>
                  <a:srgbClr val="A4D65D"/>
                </a:solidFill>
                <a:latin typeface="Trebuchet MS"/>
                <a:cs typeface="Trebuchet MS"/>
              </a:rPr>
              <a:t>N</a:t>
            </a:r>
            <a:r>
              <a:rPr dirty="0" sz="1000" spc="15">
                <a:solidFill>
                  <a:srgbClr val="A4D65D"/>
                </a:solidFill>
                <a:latin typeface="Trebuchet MS"/>
                <a:cs typeface="Trebuchet MS"/>
              </a:rPr>
              <a:t>AL  </a:t>
            </a:r>
            <a:r>
              <a:rPr dirty="0" sz="1000" spc="25">
                <a:solidFill>
                  <a:srgbClr val="A4D65D"/>
                </a:solidFill>
                <a:latin typeface="Trebuchet MS"/>
                <a:cs typeface="Trebuchet MS"/>
              </a:rPr>
              <a:t>DATABASE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8850" y="2785688"/>
            <a:ext cx="876935" cy="9283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FFD664"/>
                </a:solidFill>
                <a:latin typeface="Trebuchet MS"/>
                <a:cs typeface="Trebuchet MS"/>
              </a:rPr>
              <a:t>05</a:t>
            </a:r>
            <a:endParaRPr sz="2400">
              <a:latin typeface="Trebuchet MS"/>
              <a:cs typeface="Trebuchet MS"/>
            </a:endParaRPr>
          </a:p>
          <a:p>
            <a:pPr algn="ctr" marL="12700" marR="5080" indent="635">
              <a:lnSpc>
                <a:spcPct val="100000"/>
              </a:lnSpc>
              <a:spcBef>
                <a:spcPts val="1825"/>
              </a:spcBef>
            </a:pPr>
            <a:r>
              <a:rPr dirty="0" sz="1000" spc="50">
                <a:solidFill>
                  <a:srgbClr val="FFD664"/>
                </a:solidFill>
                <a:latin typeface="Trebuchet MS"/>
                <a:cs typeface="Trebuchet MS"/>
              </a:rPr>
              <a:t>MACHINE </a:t>
            </a:r>
            <a:r>
              <a:rPr dirty="0" sz="1000" spc="55">
                <a:solidFill>
                  <a:srgbClr val="FFD664"/>
                </a:solidFill>
                <a:latin typeface="Trebuchet MS"/>
                <a:cs typeface="Trebuchet MS"/>
              </a:rPr>
              <a:t> </a:t>
            </a:r>
            <a:r>
              <a:rPr dirty="0" sz="1000" spc="25">
                <a:solidFill>
                  <a:srgbClr val="FFD664"/>
                </a:solidFill>
                <a:latin typeface="Trebuchet MS"/>
                <a:cs typeface="Trebuchet MS"/>
              </a:rPr>
              <a:t>LEARNIN</a:t>
            </a:r>
            <a:r>
              <a:rPr dirty="0" sz="1000" spc="40">
                <a:solidFill>
                  <a:srgbClr val="FFD664"/>
                </a:solidFill>
                <a:latin typeface="Trebuchet MS"/>
                <a:cs typeface="Trebuchet MS"/>
              </a:rPr>
              <a:t>G</a:t>
            </a:r>
            <a:r>
              <a:rPr dirty="0" sz="1000" spc="-60">
                <a:solidFill>
                  <a:srgbClr val="FFD664"/>
                </a:solidFill>
                <a:latin typeface="Trebuchet MS"/>
                <a:cs typeface="Trebuchet MS"/>
              </a:rPr>
              <a:t> </a:t>
            </a:r>
            <a:r>
              <a:rPr dirty="0" sz="1000" spc="-95">
                <a:solidFill>
                  <a:srgbClr val="FFD664"/>
                </a:solidFill>
                <a:latin typeface="Trebuchet MS"/>
                <a:cs typeface="Trebuchet MS"/>
              </a:rPr>
              <a:t>&amp;</a:t>
            </a:r>
            <a:r>
              <a:rPr dirty="0" sz="1000" spc="-60">
                <a:solidFill>
                  <a:srgbClr val="FFD664"/>
                </a:solidFill>
                <a:latin typeface="Trebuchet MS"/>
                <a:cs typeface="Trebuchet MS"/>
              </a:rPr>
              <a:t> </a:t>
            </a:r>
            <a:r>
              <a:rPr dirty="0" sz="1000" spc="5">
                <a:solidFill>
                  <a:srgbClr val="FFD664"/>
                </a:solidFill>
                <a:latin typeface="Trebuchet MS"/>
                <a:cs typeface="Trebuchet MS"/>
              </a:rPr>
              <a:t>AI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09797" y="2149581"/>
            <a:ext cx="36766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80">
                <a:solidFill>
                  <a:srgbClr val="00A3AE"/>
                </a:solidFill>
                <a:latin typeface="Trebuchet MS"/>
                <a:cs typeface="Trebuchet MS"/>
              </a:rPr>
              <a:t>02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8419" y="1932713"/>
            <a:ext cx="57340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solidFill>
                  <a:srgbClr val="FF8300"/>
                </a:solidFill>
                <a:latin typeface="Trebuchet MS"/>
                <a:cs typeface="Trebuchet MS"/>
              </a:rPr>
              <a:t>Collect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34355" y="3185213"/>
            <a:ext cx="51879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5">
                <a:solidFill>
                  <a:srgbClr val="00A3AE"/>
                </a:solidFill>
                <a:latin typeface="Trebuchet MS"/>
                <a:cs typeface="Trebuchet MS"/>
              </a:rPr>
              <a:t>Enrich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95741" y="1932713"/>
            <a:ext cx="55245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5">
                <a:solidFill>
                  <a:srgbClr val="008CFF"/>
                </a:solidFill>
                <a:latin typeface="Trebuchet MS"/>
                <a:cs typeface="Trebuchet MS"/>
              </a:rPr>
              <a:t>Repo</a:t>
            </a:r>
            <a:r>
              <a:rPr dirty="0" sz="1400" spc="30">
                <a:solidFill>
                  <a:srgbClr val="008CFF"/>
                </a:solidFill>
                <a:latin typeface="Trebuchet MS"/>
                <a:cs typeface="Trebuchet MS"/>
              </a:rPr>
              <a:t>r</a:t>
            </a:r>
            <a:r>
              <a:rPr dirty="0" sz="1400" spc="-100">
                <a:solidFill>
                  <a:srgbClr val="008CFF"/>
                </a:solidFill>
                <a:latin typeface="Trebuchet MS"/>
                <a:cs typeface="Trebuchet MS"/>
              </a:rPr>
              <a:t>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87064" y="3178613"/>
            <a:ext cx="46609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15">
                <a:solidFill>
                  <a:srgbClr val="A4D65D"/>
                </a:solidFill>
                <a:latin typeface="Trebuchet MS"/>
                <a:cs typeface="Trebuchet MS"/>
              </a:rPr>
              <a:t>Se</a:t>
            </a:r>
            <a:r>
              <a:rPr dirty="0" sz="1400" spc="25">
                <a:solidFill>
                  <a:srgbClr val="A4D65D"/>
                </a:solidFill>
                <a:latin typeface="Trebuchet MS"/>
                <a:cs typeface="Trebuchet MS"/>
              </a:rPr>
              <a:t>r</a:t>
            </a:r>
            <a:r>
              <a:rPr dirty="0" sz="1400" spc="-20">
                <a:solidFill>
                  <a:srgbClr val="A4D65D"/>
                </a:solidFill>
                <a:latin typeface="Trebuchet MS"/>
                <a:cs typeface="Trebuchet MS"/>
              </a:rPr>
              <a:t>v</a:t>
            </a:r>
            <a:r>
              <a:rPr dirty="0" sz="1400" spc="-25">
                <a:solidFill>
                  <a:srgbClr val="A4D65D"/>
                </a:solidFill>
                <a:latin typeface="Trebuchet MS"/>
                <a:cs typeface="Trebuchet MS"/>
              </a:rPr>
              <a:t>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75478" y="1961973"/>
            <a:ext cx="584200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solidFill>
                  <a:srgbClr val="FFD664"/>
                </a:solidFill>
                <a:latin typeface="Trebuchet MS"/>
                <a:cs typeface="Trebuchet MS"/>
              </a:rPr>
              <a:t>Predict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202532" y="4182662"/>
            <a:ext cx="5718175" cy="2387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40">
                <a:solidFill>
                  <a:srgbClr val="305868"/>
                </a:solidFill>
                <a:latin typeface="Trebuchet MS"/>
                <a:cs typeface="Trebuchet MS"/>
              </a:rPr>
              <a:t>SECURITY</a:t>
            </a:r>
            <a:r>
              <a:rPr dirty="0" sz="1400" spc="26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395">
                <a:solidFill>
                  <a:srgbClr val="305868"/>
                </a:solidFill>
                <a:latin typeface="Trebuchet MS"/>
                <a:cs typeface="Trebuchet MS"/>
              </a:rPr>
              <a:t>|</a:t>
            </a:r>
            <a:r>
              <a:rPr dirty="0" sz="1400" spc="22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55">
                <a:solidFill>
                  <a:srgbClr val="305868"/>
                </a:solidFill>
                <a:latin typeface="Trebuchet MS"/>
                <a:cs typeface="Trebuchet MS"/>
              </a:rPr>
              <a:t>GOVERNANCE</a:t>
            </a:r>
            <a:r>
              <a:rPr dirty="0" sz="1400" spc="2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395">
                <a:solidFill>
                  <a:srgbClr val="305868"/>
                </a:solidFill>
                <a:latin typeface="Trebuchet MS"/>
                <a:cs typeface="Trebuchet MS"/>
              </a:rPr>
              <a:t>|</a:t>
            </a:r>
            <a:r>
              <a:rPr dirty="0" sz="1400" spc="24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35">
                <a:solidFill>
                  <a:srgbClr val="305868"/>
                </a:solidFill>
                <a:latin typeface="Trebuchet MS"/>
                <a:cs typeface="Trebuchet MS"/>
              </a:rPr>
              <a:t>INTELLIGENCE</a:t>
            </a:r>
            <a:r>
              <a:rPr dirty="0" sz="1400" spc="2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395">
                <a:solidFill>
                  <a:srgbClr val="305868"/>
                </a:solidFill>
                <a:latin typeface="Trebuchet MS"/>
                <a:cs typeface="Trebuchet MS"/>
              </a:rPr>
              <a:t>|</a:t>
            </a:r>
            <a:r>
              <a:rPr dirty="0" sz="1400" spc="24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50">
                <a:solidFill>
                  <a:srgbClr val="305868"/>
                </a:solidFill>
                <a:latin typeface="Trebuchet MS"/>
                <a:cs typeface="Trebuchet MS"/>
              </a:rPr>
              <a:t>METADATA</a:t>
            </a:r>
            <a:r>
              <a:rPr dirty="0" sz="1400" spc="270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-395">
                <a:solidFill>
                  <a:srgbClr val="305868"/>
                </a:solidFill>
                <a:latin typeface="Trebuchet MS"/>
                <a:cs typeface="Trebuchet MS"/>
              </a:rPr>
              <a:t>|</a:t>
            </a:r>
            <a:r>
              <a:rPr dirty="0" sz="1400" spc="245">
                <a:solidFill>
                  <a:srgbClr val="305868"/>
                </a:solidFill>
                <a:latin typeface="Trebuchet MS"/>
                <a:cs typeface="Trebuchet MS"/>
              </a:rPr>
              <a:t> </a:t>
            </a:r>
            <a:r>
              <a:rPr dirty="0" sz="1400" spc="15">
                <a:solidFill>
                  <a:srgbClr val="305868"/>
                </a:solidFill>
                <a:latin typeface="Trebuchet MS"/>
                <a:cs typeface="Trebuchet MS"/>
              </a:rPr>
              <a:t>CATALOG</a:t>
            </a:r>
            <a:endParaRPr sz="1400">
              <a:latin typeface="Trebuchet MS"/>
              <a:cs typeface="Trebuchet M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1396" y="4096945"/>
            <a:ext cx="876300" cy="4571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106683" y="4847042"/>
            <a:ext cx="1398270" cy="114935"/>
          </a:xfrm>
          <a:prstGeom prst="rect">
            <a:avLst/>
          </a:prstGeom>
        </p:spPr>
        <p:txBody>
          <a:bodyPr wrap="square" lIns="0" tIns="69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5"/>
              </a:spcBef>
            </a:pPr>
            <a:r>
              <a:rPr dirty="0" sz="600" spc="40">
                <a:solidFill>
                  <a:srgbClr val="A5A5A5"/>
                </a:solidFill>
                <a:latin typeface="Trebuchet MS"/>
                <a:cs typeface="Trebuchet MS"/>
              </a:rPr>
              <a:t>©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15">
                <a:solidFill>
                  <a:srgbClr val="A5A5A5"/>
                </a:solidFill>
                <a:latin typeface="Trebuchet MS"/>
                <a:cs typeface="Trebuchet MS"/>
              </a:rPr>
              <a:t>201</a:t>
            </a:r>
            <a:r>
              <a:rPr dirty="0" sz="600" spc="20">
                <a:solidFill>
                  <a:srgbClr val="A5A5A5"/>
                </a:solidFill>
                <a:latin typeface="Trebuchet MS"/>
                <a:cs typeface="Trebuchet MS"/>
              </a:rPr>
              <a:t>9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Cloude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60">
                <a:solidFill>
                  <a:srgbClr val="A5A5A5"/>
                </a:solidFill>
                <a:latin typeface="Trebuchet MS"/>
                <a:cs typeface="Trebuchet MS"/>
              </a:rPr>
              <a:t>a</a:t>
            </a:r>
            <a:r>
              <a:rPr dirty="0" sz="600" spc="-40">
                <a:solidFill>
                  <a:srgbClr val="A5A5A5"/>
                </a:solidFill>
                <a:latin typeface="Trebuchet MS"/>
                <a:cs typeface="Trebuchet MS"/>
              </a:rPr>
              <a:t>,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20">
                <a:solidFill>
                  <a:srgbClr val="A5A5A5"/>
                </a:solidFill>
                <a:latin typeface="Trebuchet MS"/>
                <a:cs typeface="Trebuchet MS"/>
              </a:rPr>
              <a:t>Inc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.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15">
                <a:solidFill>
                  <a:srgbClr val="A5A5A5"/>
                </a:solidFill>
                <a:latin typeface="Trebuchet MS"/>
                <a:cs typeface="Trebuchet MS"/>
              </a:rPr>
              <a:t>Al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l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right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s</a:t>
            </a:r>
            <a:r>
              <a:rPr dirty="0" sz="600" spc="-35">
                <a:solidFill>
                  <a:srgbClr val="A5A5A5"/>
                </a:solidFill>
                <a:latin typeface="Trebuchet MS"/>
                <a:cs typeface="Trebuchet MS"/>
              </a:rPr>
              <a:t> </a:t>
            </a:r>
            <a:r>
              <a:rPr dirty="0" sz="600" spc="-45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5">
                <a:solidFill>
                  <a:srgbClr val="A5A5A5"/>
                </a:solidFill>
                <a:latin typeface="Trebuchet MS"/>
                <a:cs typeface="Trebuchet MS"/>
              </a:rPr>
              <a:t>ese</a:t>
            </a:r>
            <a:r>
              <a:rPr dirty="0" sz="600">
                <a:solidFill>
                  <a:srgbClr val="A5A5A5"/>
                </a:solidFill>
                <a:latin typeface="Trebuchet MS"/>
                <a:cs typeface="Trebuchet MS"/>
              </a:rPr>
              <a:t>r</a:t>
            </a:r>
            <a:r>
              <a:rPr dirty="0" sz="600" spc="-10">
                <a:solidFill>
                  <a:srgbClr val="A5A5A5"/>
                </a:solidFill>
                <a:latin typeface="Trebuchet MS"/>
                <a:cs typeface="Trebuchet MS"/>
              </a:rPr>
              <a:t>v</a:t>
            </a:r>
            <a:r>
              <a:rPr dirty="0" sz="600" spc="-30">
                <a:solidFill>
                  <a:srgbClr val="A5A5A5"/>
                </a:solidFill>
                <a:latin typeface="Trebuchet MS"/>
                <a:cs typeface="Trebuchet MS"/>
              </a:rPr>
              <a:t>ed.</a:t>
            </a:r>
            <a:endParaRPr sz="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6985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dirty="0" spc="20"/>
              <a:t>10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CDP_Sales_Enablement_March_2022.pptx</dc:title>
  <dcterms:created xsi:type="dcterms:W3CDTF">2022-06-14T08:43:16Z</dcterms:created>
  <dcterms:modified xsi:type="dcterms:W3CDTF">2022-06-14T08:43:16Z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